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D76B-FB64-422D-9291-FC2E36C71042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DB37-3F3F-411D-9225-BB8FE4C965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sonality_psycholog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smtClean="0"/>
              <a:t>Personality Theories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/>
            </a:r>
            <a:br>
              <a:rPr lang="en-US" u="sng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theory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-biological based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Psychoanalytical theory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-explain human behavior in terms of the interaction of various components of personality. Sigmund Freud’s Psychoanalytic theory includes-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Id, Ego, Super Ego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Behaviorist theories-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B. F. Skinner, operant conditioning. </a:t>
            </a:r>
            <a:r>
              <a:rPr lang="en-US" dirty="0" smtClean="0"/>
              <a:t>Stimulus - Response - Consequence Model.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Bandura’s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Social learning theory-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environmental influences.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Humanistic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Characteristics of self-actualizers according to Maslow include the four key dimensions:</a:t>
            </a:r>
            <a:r>
              <a:rPr lang="en-US" baseline="30000" dirty="0" smtClean="0">
                <a:hlinkClick r:id="rId2"/>
              </a:rPr>
              <a:t>[35]</a:t>
            </a:r>
            <a:endParaRPr lang="en-US" dirty="0" smtClean="0"/>
          </a:p>
          <a:p>
            <a:pPr algn="just"/>
            <a:r>
              <a:rPr lang="en-US" b="1" dirty="0" smtClean="0"/>
              <a:t>Awareness</a:t>
            </a:r>
            <a:r>
              <a:rPr lang="en-US" dirty="0" smtClean="0"/>
              <a:t> – maintaining constant enjoyment and awe of life. </a:t>
            </a:r>
          </a:p>
          <a:p>
            <a:pPr algn="just"/>
            <a:r>
              <a:rPr lang="en-US" b="1" dirty="0" smtClean="0"/>
              <a:t>Reality and problem centered</a:t>
            </a:r>
            <a:r>
              <a:rPr lang="en-US" dirty="0" smtClean="0"/>
              <a:t> – having a tendency to be concerned with "problems" in surroundings.</a:t>
            </a:r>
          </a:p>
          <a:p>
            <a:pPr algn="just"/>
            <a:r>
              <a:rPr lang="en-US" b="1" dirty="0" smtClean="0"/>
              <a:t>Acceptance/Spontaneity</a:t>
            </a:r>
            <a:r>
              <a:rPr lang="en-US" dirty="0" smtClean="0"/>
              <a:t> – accepting surroundings and what cannot be changed.</a:t>
            </a:r>
          </a:p>
          <a:p>
            <a:pPr algn="just"/>
            <a:r>
              <a:rPr lang="en-US" b="1" dirty="0" err="1" smtClean="0"/>
              <a:t>Unhostile</a:t>
            </a:r>
            <a:r>
              <a:rPr lang="en-US" b="1" dirty="0" smtClean="0"/>
              <a:t> sense of humor/democratic</a:t>
            </a:r>
            <a:r>
              <a:rPr lang="en-US" dirty="0" smtClean="0"/>
              <a:t> – do not take kindly to joking about others, which can be viewed as offensive. They have friends of all backgrounds and religions and hold very close friendships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72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Personality Theories</vt:lpstr>
      <vt:lpstr> </vt:lpstr>
      <vt:lpstr>Humanistic theories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Theories</dc:title>
  <dc:creator>Acer</dc:creator>
  <cp:lastModifiedBy>user</cp:lastModifiedBy>
  <cp:revision>3</cp:revision>
  <dcterms:created xsi:type="dcterms:W3CDTF">2020-01-19T15:33:28Z</dcterms:created>
  <dcterms:modified xsi:type="dcterms:W3CDTF">2021-11-27T06:17:50Z</dcterms:modified>
</cp:coreProperties>
</file>