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sldIdLst>
    <p:sldId id="399" r:id="rId3"/>
    <p:sldId id="409" r:id="rId4"/>
    <p:sldId id="410" r:id="rId5"/>
    <p:sldId id="411" r:id="rId6"/>
    <p:sldId id="412" r:id="rId7"/>
    <p:sldId id="414" r:id="rId8"/>
    <p:sldId id="415" r:id="rId9"/>
    <p:sldId id="413" r:id="rId10"/>
    <p:sldId id="328"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162" autoAdjust="0"/>
  </p:normalViewPr>
  <p:slideViewPr>
    <p:cSldViewPr>
      <p:cViewPr varScale="1">
        <p:scale>
          <a:sx n="77" d="100"/>
          <a:sy n="77" d="100"/>
        </p:scale>
        <p:origin x="8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DDDCDF-0953-15AC-EEF6-4282EA6D7AC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83A6B67-C9EB-0A48-D339-D4C4904BF3E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1E838BE-8953-4407-AC8C-55EE4D64FBFF}" type="datetimeFigureOut">
              <a:rPr lang="en-US"/>
              <a:pPr>
                <a:defRPr/>
              </a:pPr>
              <a:t>1/19/2023</a:t>
            </a:fld>
            <a:endParaRPr lang="en-US"/>
          </a:p>
        </p:txBody>
      </p:sp>
      <p:sp>
        <p:nvSpPr>
          <p:cNvPr id="4" name="Slide Image Placeholder 3">
            <a:extLst>
              <a:ext uri="{FF2B5EF4-FFF2-40B4-BE49-F238E27FC236}">
                <a16:creationId xmlns:a16="http://schemas.microsoft.com/office/drawing/2014/main" id="{9A2F68AD-204E-69D1-051E-7EC3E244881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E6BD91F-8D18-04AC-A88C-26B8E2B9F1F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221534D-98B5-045B-2F06-57B1E6B4DF5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57747ADC-E89A-CB14-94E2-F88FB5C264F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F6AB58EB-3059-47B7-9787-C67A3E26840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1012428-34B3-91E4-F3A1-9E31DCAFFFB3}"/>
              </a:ext>
            </a:extLst>
          </p:cNvPr>
          <p:cNvGrpSpPr>
            <a:grpSpLocks/>
          </p:cNvGrpSpPr>
          <p:nvPr/>
        </p:nvGrpSpPr>
        <p:grpSpPr bwMode="auto">
          <a:xfrm>
            <a:off x="1658938" y="1600200"/>
            <a:ext cx="6837362" cy="3200400"/>
            <a:chOff x="1045" y="1008"/>
            <a:chExt cx="4307" cy="2016"/>
          </a:xfrm>
        </p:grpSpPr>
        <p:sp>
          <p:nvSpPr>
            <p:cNvPr id="3" name="Oval 3">
              <a:extLst>
                <a:ext uri="{FF2B5EF4-FFF2-40B4-BE49-F238E27FC236}">
                  <a16:creationId xmlns:a16="http://schemas.microsoft.com/office/drawing/2014/main" id="{1E17A0CD-68AC-3B4C-0652-3C0030614414}"/>
                </a:ext>
              </a:extLst>
            </p:cNvPr>
            <p:cNvSpPr>
              <a:spLocks noChangeArrowheads="1"/>
            </p:cNvSpPr>
            <p:nvPr/>
          </p:nvSpPr>
          <p:spPr bwMode="hidden">
            <a:xfrm flipH="1">
              <a:off x="4392" y="1008"/>
              <a:ext cx="960" cy="960"/>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4" name="Oval 4">
              <a:extLst>
                <a:ext uri="{FF2B5EF4-FFF2-40B4-BE49-F238E27FC236}">
                  <a16:creationId xmlns:a16="http://schemas.microsoft.com/office/drawing/2014/main" id="{DEF2F350-B95B-C45A-BBDD-14E56970EF38}"/>
                </a:ext>
              </a:extLst>
            </p:cNvPr>
            <p:cNvSpPr>
              <a:spLocks noChangeArrowheads="1"/>
            </p:cNvSpPr>
            <p:nvPr/>
          </p:nvSpPr>
          <p:spPr bwMode="hidden">
            <a:xfrm flipH="1">
              <a:off x="3264" y="1008"/>
              <a:ext cx="960" cy="960"/>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5" name="Oval 5">
              <a:extLst>
                <a:ext uri="{FF2B5EF4-FFF2-40B4-BE49-F238E27FC236}">
                  <a16:creationId xmlns:a16="http://schemas.microsoft.com/office/drawing/2014/main" id="{3240FCD4-974F-9E8F-7884-1C5974DD7644}"/>
                </a:ext>
              </a:extLst>
            </p:cNvPr>
            <p:cNvSpPr>
              <a:spLocks noChangeArrowheads="1"/>
            </p:cNvSpPr>
            <p:nvPr/>
          </p:nvSpPr>
          <p:spPr bwMode="hidden">
            <a:xfrm flipH="1">
              <a:off x="2136" y="1008"/>
              <a:ext cx="960" cy="960"/>
            </a:xfrm>
            <a:prstGeom prst="ellipse">
              <a:avLst/>
            </a:prstGeom>
            <a:noFill/>
            <a:ln w="28575">
              <a:solidFill>
                <a:schemeClr val="accent2"/>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Oval 6">
              <a:extLst>
                <a:ext uri="{FF2B5EF4-FFF2-40B4-BE49-F238E27FC236}">
                  <a16:creationId xmlns:a16="http://schemas.microsoft.com/office/drawing/2014/main" id="{4B82FE20-5E23-A56B-08D6-13AC56C78975}"/>
                </a:ext>
              </a:extLst>
            </p:cNvPr>
            <p:cNvSpPr>
              <a:spLocks noChangeArrowheads="1"/>
            </p:cNvSpPr>
            <p:nvPr/>
          </p:nvSpPr>
          <p:spPr bwMode="hidden">
            <a:xfrm flipH="1">
              <a:off x="2136" y="2064"/>
              <a:ext cx="960" cy="960"/>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7" name="Oval 7">
              <a:extLst>
                <a:ext uri="{FF2B5EF4-FFF2-40B4-BE49-F238E27FC236}">
                  <a16:creationId xmlns:a16="http://schemas.microsoft.com/office/drawing/2014/main" id="{01A1A946-ECDD-0AEA-56D1-F1FCAADE1C10}"/>
                </a:ext>
              </a:extLst>
            </p:cNvPr>
            <p:cNvSpPr>
              <a:spLocks noChangeArrowheads="1"/>
            </p:cNvSpPr>
            <p:nvPr/>
          </p:nvSpPr>
          <p:spPr bwMode="hidden">
            <a:xfrm flipH="1">
              <a:off x="1045" y="2064"/>
              <a:ext cx="960" cy="960"/>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8" name="Oval 8">
              <a:extLst>
                <a:ext uri="{FF2B5EF4-FFF2-40B4-BE49-F238E27FC236}">
                  <a16:creationId xmlns:a16="http://schemas.microsoft.com/office/drawing/2014/main" id="{B09F54E9-135F-733F-BAD8-AA02B3A3D0C4}"/>
                </a:ext>
              </a:extLst>
            </p:cNvPr>
            <p:cNvSpPr>
              <a:spLocks noChangeArrowheads="1"/>
            </p:cNvSpPr>
            <p:nvPr/>
          </p:nvSpPr>
          <p:spPr bwMode="hidden">
            <a:xfrm flipH="1">
              <a:off x="4392" y="2064"/>
              <a:ext cx="960" cy="960"/>
            </a:xfrm>
            <a:prstGeom prst="ellipse">
              <a:avLst/>
            </a:prstGeom>
            <a:noFill/>
            <a:ln w="28575">
              <a:solidFill>
                <a:schemeClr val="accent2"/>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9" name="Rectangle 9">
            <a:extLst>
              <a:ext uri="{FF2B5EF4-FFF2-40B4-BE49-F238E27FC236}">
                <a16:creationId xmlns:a16="http://schemas.microsoft.com/office/drawing/2014/main" id="{C4DC2763-044B-3774-B20B-7338B6848BA0}"/>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10" name="Rectangle 10">
            <a:extLst>
              <a:ext uri="{FF2B5EF4-FFF2-40B4-BE49-F238E27FC236}">
                <a16:creationId xmlns:a16="http://schemas.microsoft.com/office/drawing/2014/main" id="{D9358DF3-FE54-8F4C-09D4-F7B15A58A250}"/>
              </a:ext>
            </a:extLst>
          </p:cNvPr>
          <p:cNvSpPr>
            <a:spLocks noGrp="1" noChangeArrowheads="1"/>
          </p:cNvSpPr>
          <p:nvPr>
            <p:ph type="ftr" sz="quarter" idx="11"/>
          </p:nvPr>
        </p:nvSpPr>
        <p:spPr/>
        <p:txBody>
          <a:bodyPr/>
          <a:lstStyle>
            <a:lvl1pPr>
              <a:defRPr/>
            </a:lvl1pPr>
          </a:lstStyle>
          <a:p>
            <a:pPr>
              <a:defRPr/>
            </a:pPr>
            <a:endParaRPr lang="en-US"/>
          </a:p>
        </p:txBody>
      </p:sp>
      <p:sp>
        <p:nvSpPr>
          <p:cNvPr id="11" name="Rectangle 11">
            <a:extLst>
              <a:ext uri="{FF2B5EF4-FFF2-40B4-BE49-F238E27FC236}">
                <a16:creationId xmlns:a16="http://schemas.microsoft.com/office/drawing/2014/main" id="{AD0EE1A8-E074-295F-51B2-2768364B5834}"/>
              </a:ext>
            </a:extLst>
          </p:cNvPr>
          <p:cNvSpPr>
            <a:spLocks noGrp="1" noChangeArrowheads="1"/>
          </p:cNvSpPr>
          <p:nvPr>
            <p:ph type="sldNum" sz="quarter" idx="12"/>
          </p:nvPr>
        </p:nvSpPr>
        <p:spPr/>
        <p:txBody>
          <a:bodyPr/>
          <a:lstStyle>
            <a:lvl1pPr>
              <a:defRPr smtClean="0"/>
            </a:lvl1pPr>
          </a:lstStyle>
          <a:p>
            <a:pPr>
              <a:defRPr/>
            </a:pPr>
            <a:fld id="{22221900-D171-47A7-B801-E030E315CE9C}" type="slidenum">
              <a:rPr lang="en-US" altLang="en-US"/>
              <a:pPr>
                <a:defRPr/>
              </a:pPr>
              <a:t>‹#›</a:t>
            </a:fld>
            <a:endParaRPr lang="en-US" altLang="en-US"/>
          </a:p>
        </p:txBody>
      </p:sp>
    </p:spTree>
    <p:extLst>
      <p:ext uri="{BB962C8B-B14F-4D97-AF65-F5344CB8AC3E}">
        <p14:creationId xmlns:p14="http://schemas.microsoft.com/office/powerpoint/2010/main" val="3610974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5D693B19-0563-F718-F445-86E96C5F6C50}"/>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5" name="Rectangle 10">
            <a:extLst>
              <a:ext uri="{FF2B5EF4-FFF2-40B4-BE49-F238E27FC236}">
                <a16:creationId xmlns:a16="http://schemas.microsoft.com/office/drawing/2014/main" id="{10118FC2-FFF0-B37D-5192-5E12C3A07493}"/>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F5740EB1-75D4-1703-3A56-D8DB79504BE7}"/>
              </a:ext>
            </a:extLst>
          </p:cNvPr>
          <p:cNvSpPr>
            <a:spLocks noGrp="1" noChangeArrowheads="1"/>
          </p:cNvSpPr>
          <p:nvPr>
            <p:ph type="sldNum" sz="quarter" idx="12"/>
          </p:nvPr>
        </p:nvSpPr>
        <p:spPr/>
        <p:txBody>
          <a:bodyPr/>
          <a:lstStyle>
            <a:lvl1pPr>
              <a:defRPr smtClean="0"/>
            </a:lvl1pPr>
          </a:lstStyle>
          <a:p>
            <a:pPr>
              <a:defRPr/>
            </a:pPr>
            <a:fld id="{38D276EC-55AF-4019-82AD-7176019D45CE}" type="slidenum">
              <a:rPr lang="en-US" altLang="en-US"/>
              <a:pPr>
                <a:defRPr/>
              </a:pPr>
              <a:t>‹#›</a:t>
            </a:fld>
            <a:endParaRPr lang="en-US" altLang="en-US"/>
          </a:p>
        </p:txBody>
      </p:sp>
    </p:spTree>
    <p:extLst>
      <p:ext uri="{BB962C8B-B14F-4D97-AF65-F5344CB8AC3E}">
        <p14:creationId xmlns:p14="http://schemas.microsoft.com/office/powerpoint/2010/main" val="265313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1757E3A9-11AF-3E54-5508-203925301B1F}"/>
              </a:ext>
            </a:extLst>
          </p:cNvPr>
          <p:cNvSpPr>
            <a:spLocks noGrp="1" noChangeArrowheads="1"/>
          </p:cNvSpPr>
          <p:nvPr>
            <p:ph type="ftr" sz="quarter" idx="10"/>
          </p:nvPr>
        </p:nvSpPr>
        <p:spPr/>
        <p:txBody>
          <a:bodyPr/>
          <a:lstStyle>
            <a:lvl1pPr>
              <a:defRPr/>
            </a:lvl1pPr>
          </a:lstStyle>
          <a:p>
            <a:pPr>
              <a:defRPr/>
            </a:pPr>
            <a:endParaRPr lang="en-US"/>
          </a:p>
        </p:txBody>
      </p:sp>
      <p:sp>
        <p:nvSpPr>
          <p:cNvPr id="5" name="Rectangle 11">
            <a:extLst>
              <a:ext uri="{FF2B5EF4-FFF2-40B4-BE49-F238E27FC236}">
                <a16:creationId xmlns:a16="http://schemas.microsoft.com/office/drawing/2014/main" id="{133C8B77-D0C8-2BD4-CC87-1323F3F2C40D}"/>
              </a:ext>
            </a:extLst>
          </p:cNvPr>
          <p:cNvSpPr>
            <a:spLocks noGrp="1" noChangeArrowheads="1"/>
          </p:cNvSpPr>
          <p:nvPr>
            <p:ph type="sldNum" sz="quarter" idx="11"/>
          </p:nvPr>
        </p:nvSpPr>
        <p:spPr/>
        <p:txBody>
          <a:bodyPr/>
          <a:lstStyle>
            <a:lvl1pPr>
              <a:defRPr smtClean="0"/>
            </a:lvl1pPr>
          </a:lstStyle>
          <a:p>
            <a:pPr>
              <a:defRPr/>
            </a:pPr>
            <a:fld id="{CEC5FE32-B405-4F51-A3F8-9A0D82E4F7DA}" type="slidenum">
              <a:rPr lang="en-US" altLang="en-US"/>
              <a:pPr>
                <a:defRPr/>
              </a:pPr>
              <a:t>‹#›</a:t>
            </a:fld>
            <a:endParaRPr lang="en-US" altLang="en-US"/>
          </a:p>
        </p:txBody>
      </p:sp>
    </p:spTree>
    <p:extLst>
      <p:ext uri="{BB962C8B-B14F-4D97-AF65-F5344CB8AC3E}">
        <p14:creationId xmlns:p14="http://schemas.microsoft.com/office/powerpoint/2010/main" val="538896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074A94-BFF3-CD53-16AB-932B06CF691C}"/>
              </a:ext>
            </a:extLst>
          </p:cNvPr>
          <p:cNvSpPr>
            <a:spLocks noGrp="1"/>
          </p:cNvSpPr>
          <p:nvPr>
            <p:ph type="dt" sz="half" idx="10"/>
          </p:nvPr>
        </p:nvSpPr>
        <p:spPr>
          <a:xfrm>
            <a:off x="457200" y="6356350"/>
            <a:ext cx="5122863"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prstClr val="black">
                    <a:tint val="75000"/>
                  </a:prstClr>
                </a:solidFill>
                <a:latin typeface="Tahoma" panose="020B0604030504040204" pitchFamily="34" charset="0"/>
                <a:ea typeface="Tahoma" panose="020B0604030504040204" pitchFamily="34" charset="0"/>
                <a:cs typeface="Tahoma" panose="020B0604030504040204" pitchFamily="34" charset="0"/>
              </a:defRPr>
            </a:lvl1pPr>
          </a:lstStyle>
          <a:p>
            <a:pPr>
              <a:defRPr/>
            </a:pPr>
            <a:r>
              <a:rPr lang="en-US"/>
              <a:t>© LPU :: CAP659 Programming in C# :: Sumit Gupta</a:t>
            </a:r>
            <a:endParaRPr lang="en-IN" dirty="0"/>
          </a:p>
        </p:txBody>
      </p:sp>
    </p:spTree>
    <p:extLst>
      <p:ext uri="{BB962C8B-B14F-4D97-AF65-F5344CB8AC3E}">
        <p14:creationId xmlns:p14="http://schemas.microsoft.com/office/powerpoint/2010/main" val="3367564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78723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B7CA2D5A-E6A2-95B3-7741-527503858F20}"/>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5" name="Slide Number Placeholder 5">
            <a:extLst>
              <a:ext uri="{FF2B5EF4-FFF2-40B4-BE49-F238E27FC236}">
                <a16:creationId xmlns:a16="http://schemas.microsoft.com/office/drawing/2014/main" id="{96EC6DC2-7C25-C9DF-7F1C-771DA7340A19}"/>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Calibri" panose="020F0502020204030204" pitchFamily="34" charset="0"/>
              </a:defRPr>
            </a:lvl1pPr>
          </a:lstStyle>
          <a:p>
            <a:pPr>
              <a:defRPr/>
            </a:pPr>
            <a:fld id="{1D5E1A22-8798-4AF9-9B50-6A61390CDB1A}" type="slidenum">
              <a:rPr lang="en-IN" altLang="en-US"/>
              <a:pPr>
                <a:defRPr/>
              </a:pPr>
              <a:t>‹#›</a:t>
            </a:fld>
            <a:endParaRPr lang="en-IN" altLang="en-US"/>
          </a:p>
        </p:txBody>
      </p:sp>
    </p:spTree>
    <p:extLst>
      <p:ext uri="{BB962C8B-B14F-4D97-AF65-F5344CB8AC3E}">
        <p14:creationId xmlns:p14="http://schemas.microsoft.com/office/powerpoint/2010/main" val="3637122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6">
            <a:extLst>
              <a:ext uri="{FF2B5EF4-FFF2-40B4-BE49-F238E27FC236}">
                <a16:creationId xmlns:a16="http://schemas.microsoft.com/office/drawing/2014/main" id="{3FC763E5-83EC-F390-BDAB-BCE444DF89B8}"/>
              </a:ext>
            </a:extLst>
          </p:cNvPr>
          <p:cNvSpPr>
            <a:spLocks noGrp="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Calibri" panose="020F0502020204030204" pitchFamily="34" charset="0"/>
              </a:defRPr>
            </a:lvl1pPr>
          </a:lstStyle>
          <a:p>
            <a:pPr>
              <a:defRPr/>
            </a:pPr>
            <a:fld id="{FFCA118D-0E2C-422D-957E-71E661863ED2}" type="slidenum">
              <a:rPr lang="en-IN" altLang="en-US"/>
              <a:pPr>
                <a:defRPr/>
              </a:pPr>
              <a:t>‹#›</a:t>
            </a:fld>
            <a:endParaRPr lang="en-IN" altLang="en-US"/>
          </a:p>
        </p:txBody>
      </p:sp>
    </p:spTree>
    <p:extLst>
      <p:ext uri="{BB962C8B-B14F-4D97-AF65-F5344CB8AC3E}">
        <p14:creationId xmlns:p14="http://schemas.microsoft.com/office/powerpoint/2010/main" val="611470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7">
            <a:extLst>
              <a:ext uri="{FF2B5EF4-FFF2-40B4-BE49-F238E27FC236}">
                <a16:creationId xmlns:a16="http://schemas.microsoft.com/office/drawing/2014/main" id="{59B395CF-229D-AD64-AF86-E8F8A9D5CEA2}"/>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8" name="Slide Number Placeholder 8">
            <a:extLst>
              <a:ext uri="{FF2B5EF4-FFF2-40B4-BE49-F238E27FC236}">
                <a16:creationId xmlns:a16="http://schemas.microsoft.com/office/drawing/2014/main" id="{11261C3C-E8E5-E87D-C4E6-E7306760A83E}"/>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Calibri" panose="020F0502020204030204" pitchFamily="34" charset="0"/>
              </a:defRPr>
            </a:lvl1pPr>
          </a:lstStyle>
          <a:p>
            <a:pPr>
              <a:defRPr/>
            </a:pPr>
            <a:fld id="{47CD2DB2-BA7D-4FAE-AACB-B8CFF6CFE54E}" type="slidenum">
              <a:rPr lang="en-IN" altLang="en-US"/>
              <a:pPr>
                <a:defRPr/>
              </a:pPr>
              <a:t>‹#›</a:t>
            </a:fld>
            <a:endParaRPr lang="en-IN" altLang="en-US"/>
          </a:p>
        </p:txBody>
      </p:sp>
    </p:spTree>
    <p:extLst>
      <p:ext uri="{BB962C8B-B14F-4D97-AF65-F5344CB8AC3E}">
        <p14:creationId xmlns:p14="http://schemas.microsoft.com/office/powerpoint/2010/main" val="453534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Footer Placeholder 3">
            <a:extLst>
              <a:ext uri="{FF2B5EF4-FFF2-40B4-BE49-F238E27FC236}">
                <a16:creationId xmlns:a16="http://schemas.microsoft.com/office/drawing/2014/main" id="{7CB2302B-C2F3-9592-C5FD-C17769953154}"/>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4" name="Slide Number Placeholder 4">
            <a:extLst>
              <a:ext uri="{FF2B5EF4-FFF2-40B4-BE49-F238E27FC236}">
                <a16:creationId xmlns:a16="http://schemas.microsoft.com/office/drawing/2014/main" id="{12ECFAF3-D2AC-5919-F813-03E46315CD17}"/>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Calibri" panose="020F0502020204030204" pitchFamily="34" charset="0"/>
              </a:defRPr>
            </a:lvl1pPr>
          </a:lstStyle>
          <a:p>
            <a:pPr>
              <a:defRPr/>
            </a:pPr>
            <a:fld id="{E406EC5F-C7CD-4DBE-9D54-8307A8AC2256}" type="slidenum">
              <a:rPr lang="en-IN" altLang="en-US"/>
              <a:pPr>
                <a:defRPr/>
              </a:pPr>
              <a:t>‹#›</a:t>
            </a:fld>
            <a:endParaRPr lang="en-IN" altLang="en-US"/>
          </a:p>
        </p:txBody>
      </p:sp>
    </p:spTree>
    <p:extLst>
      <p:ext uri="{BB962C8B-B14F-4D97-AF65-F5344CB8AC3E}">
        <p14:creationId xmlns:p14="http://schemas.microsoft.com/office/powerpoint/2010/main" val="4118109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0575892F-3AEE-5473-43FB-E6F443306473}"/>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3" name="Slide Number Placeholder 3">
            <a:extLst>
              <a:ext uri="{FF2B5EF4-FFF2-40B4-BE49-F238E27FC236}">
                <a16:creationId xmlns:a16="http://schemas.microsoft.com/office/drawing/2014/main" id="{9BCEF681-C3FA-1C33-0D2D-25C66D576987}"/>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Calibri" panose="020F0502020204030204" pitchFamily="34" charset="0"/>
              </a:defRPr>
            </a:lvl1pPr>
          </a:lstStyle>
          <a:p>
            <a:pPr>
              <a:defRPr/>
            </a:pPr>
            <a:fld id="{E54EF955-3489-4F36-9A9C-E24929A94882}" type="slidenum">
              <a:rPr lang="en-IN" altLang="en-US"/>
              <a:pPr>
                <a:defRPr/>
              </a:pPr>
              <a:t>‹#›</a:t>
            </a:fld>
            <a:endParaRPr lang="en-IN" altLang="en-US"/>
          </a:p>
        </p:txBody>
      </p:sp>
    </p:spTree>
    <p:extLst>
      <p:ext uri="{BB962C8B-B14F-4D97-AF65-F5344CB8AC3E}">
        <p14:creationId xmlns:p14="http://schemas.microsoft.com/office/powerpoint/2010/main" val="1048796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931BE3EE-2D06-DE0E-20BC-319E6818BE32}"/>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6" name="Slide Number Placeholder 6">
            <a:extLst>
              <a:ext uri="{FF2B5EF4-FFF2-40B4-BE49-F238E27FC236}">
                <a16:creationId xmlns:a16="http://schemas.microsoft.com/office/drawing/2014/main" id="{7B520969-CA25-5112-CD6D-E31CF144AA5B}"/>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Calibri" panose="020F0502020204030204" pitchFamily="34" charset="0"/>
              </a:defRPr>
            </a:lvl1pPr>
          </a:lstStyle>
          <a:p>
            <a:pPr>
              <a:defRPr/>
            </a:pPr>
            <a:fld id="{A5955873-911C-4A23-A430-13F2D87C4C0B}" type="slidenum">
              <a:rPr lang="en-IN" altLang="en-US"/>
              <a:pPr>
                <a:defRPr/>
              </a:pPr>
              <a:t>‹#›</a:t>
            </a:fld>
            <a:endParaRPr lang="en-IN" altLang="en-US"/>
          </a:p>
        </p:txBody>
      </p:sp>
    </p:spTree>
    <p:extLst>
      <p:ext uri="{BB962C8B-B14F-4D97-AF65-F5344CB8AC3E}">
        <p14:creationId xmlns:p14="http://schemas.microsoft.com/office/powerpoint/2010/main" val="331286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0756907C-4CE4-BF80-DF5F-FEDD6CB5DADA}"/>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5" name="Rectangle 10">
            <a:extLst>
              <a:ext uri="{FF2B5EF4-FFF2-40B4-BE49-F238E27FC236}">
                <a16:creationId xmlns:a16="http://schemas.microsoft.com/office/drawing/2014/main" id="{C1CF3E4E-0A4F-DBF7-186E-619D69C03EAD}"/>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945D4340-B4BF-7E27-D530-284E73C19B9D}"/>
              </a:ext>
            </a:extLst>
          </p:cNvPr>
          <p:cNvSpPr>
            <a:spLocks noGrp="1" noChangeArrowheads="1"/>
          </p:cNvSpPr>
          <p:nvPr>
            <p:ph type="sldNum" sz="quarter" idx="12"/>
          </p:nvPr>
        </p:nvSpPr>
        <p:spPr/>
        <p:txBody>
          <a:bodyPr/>
          <a:lstStyle>
            <a:lvl1pPr>
              <a:defRPr smtClean="0"/>
            </a:lvl1pPr>
          </a:lstStyle>
          <a:p>
            <a:pPr>
              <a:defRPr/>
            </a:pPr>
            <a:fld id="{BAEF8311-747A-4FF8-9D33-D0329484DB53}" type="slidenum">
              <a:rPr lang="en-US" altLang="en-US"/>
              <a:pPr>
                <a:defRPr/>
              </a:pPr>
              <a:t>‹#›</a:t>
            </a:fld>
            <a:endParaRPr lang="en-US" altLang="en-US"/>
          </a:p>
        </p:txBody>
      </p:sp>
    </p:spTree>
    <p:extLst>
      <p:ext uri="{BB962C8B-B14F-4D97-AF65-F5344CB8AC3E}">
        <p14:creationId xmlns:p14="http://schemas.microsoft.com/office/powerpoint/2010/main" val="3059853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8B389543-1119-833E-A2DB-1C1BEEC27014}"/>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6" name="Slide Number Placeholder 6">
            <a:extLst>
              <a:ext uri="{FF2B5EF4-FFF2-40B4-BE49-F238E27FC236}">
                <a16:creationId xmlns:a16="http://schemas.microsoft.com/office/drawing/2014/main" id="{66FC701F-689D-D05B-2845-823D3E89E608}"/>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Calibri" panose="020F0502020204030204" pitchFamily="34" charset="0"/>
              </a:defRPr>
            </a:lvl1pPr>
          </a:lstStyle>
          <a:p>
            <a:pPr>
              <a:defRPr/>
            </a:pPr>
            <a:fld id="{7FF4232A-0DF7-435A-829B-B7E06C86925B}" type="slidenum">
              <a:rPr lang="en-IN" altLang="en-US"/>
              <a:pPr>
                <a:defRPr/>
              </a:pPr>
              <a:t>‹#›</a:t>
            </a:fld>
            <a:endParaRPr lang="en-IN" altLang="en-US"/>
          </a:p>
        </p:txBody>
      </p:sp>
    </p:spTree>
    <p:extLst>
      <p:ext uri="{BB962C8B-B14F-4D97-AF65-F5344CB8AC3E}">
        <p14:creationId xmlns:p14="http://schemas.microsoft.com/office/powerpoint/2010/main" val="2844155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11541DDC-9936-5D3D-41F7-383388FF9133}"/>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5" name="Slide Number Placeholder 5">
            <a:extLst>
              <a:ext uri="{FF2B5EF4-FFF2-40B4-BE49-F238E27FC236}">
                <a16:creationId xmlns:a16="http://schemas.microsoft.com/office/drawing/2014/main" id="{A7BE368C-6B0F-350C-F94F-B78BB75F62DC}"/>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Calibri" panose="020F0502020204030204" pitchFamily="34" charset="0"/>
              </a:defRPr>
            </a:lvl1pPr>
          </a:lstStyle>
          <a:p>
            <a:pPr>
              <a:defRPr/>
            </a:pPr>
            <a:fld id="{DB5968A0-BCBA-4CEF-A605-56D180DDC1C7}" type="slidenum">
              <a:rPr lang="en-IN" altLang="en-US"/>
              <a:pPr>
                <a:defRPr/>
              </a:pPr>
              <a:t>‹#›</a:t>
            </a:fld>
            <a:endParaRPr lang="en-IN" altLang="en-US"/>
          </a:p>
        </p:txBody>
      </p:sp>
    </p:spTree>
    <p:extLst>
      <p:ext uri="{BB962C8B-B14F-4D97-AF65-F5344CB8AC3E}">
        <p14:creationId xmlns:p14="http://schemas.microsoft.com/office/powerpoint/2010/main" val="4229954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7DBAA56B-C735-7943-A984-14F6A9BB65A9}"/>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5" name="Slide Number Placeholder 5">
            <a:extLst>
              <a:ext uri="{FF2B5EF4-FFF2-40B4-BE49-F238E27FC236}">
                <a16:creationId xmlns:a16="http://schemas.microsoft.com/office/drawing/2014/main" id="{30308D21-8BD4-B66A-38F0-EB35D141B4D9}"/>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solidFill>
                  <a:srgbClr val="000000"/>
                </a:solidFill>
                <a:latin typeface="Calibri" panose="020F0502020204030204" pitchFamily="34" charset="0"/>
              </a:defRPr>
            </a:lvl1pPr>
          </a:lstStyle>
          <a:p>
            <a:pPr>
              <a:defRPr/>
            </a:pPr>
            <a:fld id="{39E3D8D2-B3A1-4296-AA1B-4C2ACA541275}" type="slidenum">
              <a:rPr lang="en-IN" altLang="en-US"/>
              <a:pPr>
                <a:defRPr/>
              </a:pPr>
              <a:t>‹#›</a:t>
            </a:fld>
            <a:endParaRPr lang="en-IN" altLang="en-US"/>
          </a:p>
        </p:txBody>
      </p:sp>
    </p:spTree>
    <p:extLst>
      <p:ext uri="{BB962C8B-B14F-4D97-AF65-F5344CB8AC3E}">
        <p14:creationId xmlns:p14="http://schemas.microsoft.com/office/powerpoint/2010/main" val="350897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68AD2F0E-31B3-9AC9-EFBC-038BC7F4B299}"/>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5" name="Rectangle 10">
            <a:extLst>
              <a:ext uri="{FF2B5EF4-FFF2-40B4-BE49-F238E27FC236}">
                <a16:creationId xmlns:a16="http://schemas.microsoft.com/office/drawing/2014/main" id="{F4AD8BE5-D11E-0CAD-D946-890FF5E1B1DD}"/>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10087FDE-EEC5-4647-E71B-7381B5FEE4AF}"/>
              </a:ext>
            </a:extLst>
          </p:cNvPr>
          <p:cNvSpPr>
            <a:spLocks noGrp="1" noChangeArrowheads="1"/>
          </p:cNvSpPr>
          <p:nvPr>
            <p:ph type="sldNum" sz="quarter" idx="12"/>
          </p:nvPr>
        </p:nvSpPr>
        <p:spPr/>
        <p:txBody>
          <a:bodyPr/>
          <a:lstStyle>
            <a:lvl1pPr>
              <a:defRPr smtClean="0"/>
            </a:lvl1pPr>
          </a:lstStyle>
          <a:p>
            <a:pPr>
              <a:defRPr/>
            </a:pPr>
            <a:fld id="{92569BA1-93DA-4BB6-A0D4-F6AD28F21658}" type="slidenum">
              <a:rPr lang="en-US" altLang="en-US"/>
              <a:pPr>
                <a:defRPr/>
              </a:pPr>
              <a:t>‹#›</a:t>
            </a:fld>
            <a:endParaRPr lang="en-US" altLang="en-US"/>
          </a:p>
        </p:txBody>
      </p:sp>
    </p:spTree>
    <p:extLst>
      <p:ext uri="{BB962C8B-B14F-4D97-AF65-F5344CB8AC3E}">
        <p14:creationId xmlns:p14="http://schemas.microsoft.com/office/powerpoint/2010/main" val="259926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672D342E-654C-1750-BCBA-CE3596A777EC}"/>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6" name="Rectangle 10">
            <a:extLst>
              <a:ext uri="{FF2B5EF4-FFF2-40B4-BE49-F238E27FC236}">
                <a16:creationId xmlns:a16="http://schemas.microsoft.com/office/drawing/2014/main" id="{1F757E3F-DEDB-9FDB-027E-ABAC617306D4}"/>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5FD59C41-AC31-881C-C5B9-F0D8340E122F}"/>
              </a:ext>
            </a:extLst>
          </p:cNvPr>
          <p:cNvSpPr>
            <a:spLocks noGrp="1" noChangeArrowheads="1"/>
          </p:cNvSpPr>
          <p:nvPr>
            <p:ph type="sldNum" sz="quarter" idx="12"/>
          </p:nvPr>
        </p:nvSpPr>
        <p:spPr/>
        <p:txBody>
          <a:bodyPr/>
          <a:lstStyle>
            <a:lvl1pPr>
              <a:defRPr smtClean="0"/>
            </a:lvl1pPr>
          </a:lstStyle>
          <a:p>
            <a:pPr>
              <a:defRPr/>
            </a:pPr>
            <a:fld id="{840E562E-63E8-4634-B28A-A2A56179C611}" type="slidenum">
              <a:rPr lang="en-US" altLang="en-US"/>
              <a:pPr>
                <a:defRPr/>
              </a:pPr>
              <a:t>‹#›</a:t>
            </a:fld>
            <a:endParaRPr lang="en-US" altLang="en-US"/>
          </a:p>
        </p:txBody>
      </p:sp>
    </p:spTree>
    <p:extLst>
      <p:ext uri="{BB962C8B-B14F-4D97-AF65-F5344CB8AC3E}">
        <p14:creationId xmlns:p14="http://schemas.microsoft.com/office/powerpoint/2010/main" val="225844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9175961B-3881-E957-8FA0-44CB081106BD}"/>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8" name="Rectangle 10">
            <a:extLst>
              <a:ext uri="{FF2B5EF4-FFF2-40B4-BE49-F238E27FC236}">
                <a16:creationId xmlns:a16="http://schemas.microsoft.com/office/drawing/2014/main" id="{5D6CFCB1-927B-F6A2-3D65-D4C909C37BD6}"/>
              </a:ext>
            </a:extLst>
          </p:cNvPr>
          <p:cNvSpPr>
            <a:spLocks noGrp="1" noChangeArrowheads="1"/>
          </p:cNvSpPr>
          <p:nvPr>
            <p:ph type="ftr" sz="quarter" idx="11"/>
          </p:nvPr>
        </p:nvSpPr>
        <p:spPr/>
        <p:txBody>
          <a:bodyPr/>
          <a:lstStyle>
            <a:lvl1pPr>
              <a:defRPr/>
            </a:lvl1pPr>
          </a:lstStyle>
          <a:p>
            <a:pPr>
              <a:defRPr/>
            </a:pPr>
            <a:endParaRPr lang="en-US"/>
          </a:p>
        </p:txBody>
      </p:sp>
      <p:sp>
        <p:nvSpPr>
          <p:cNvPr id="9" name="Rectangle 11">
            <a:extLst>
              <a:ext uri="{FF2B5EF4-FFF2-40B4-BE49-F238E27FC236}">
                <a16:creationId xmlns:a16="http://schemas.microsoft.com/office/drawing/2014/main" id="{76F070EB-0958-BF76-6B9D-C71B964E9EEA}"/>
              </a:ext>
            </a:extLst>
          </p:cNvPr>
          <p:cNvSpPr>
            <a:spLocks noGrp="1" noChangeArrowheads="1"/>
          </p:cNvSpPr>
          <p:nvPr>
            <p:ph type="sldNum" sz="quarter" idx="12"/>
          </p:nvPr>
        </p:nvSpPr>
        <p:spPr/>
        <p:txBody>
          <a:bodyPr/>
          <a:lstStyle>
            <a:lvl1pPr>
              <a:defRPr smtClean="0"/>
            </a:lvl1pPr>
          </a:lstStyle>
          <a:p>
            <a:pPr>
              <a:defRPr/>
            </a:pPr>
            <a:fld id="{86CA431F-1F6F-452E-A616-CE09B4ACAFF0}" type="slidenum">
              <a:rPr lang="en-US" altLang="en-US"/>
              <a:pPr>
                <a:defRPr/>
              </a:pPr>
              <a:t>‹#›</a:t>
            </a:fld>
            <a:endParaRPr lang="en-US" altLang="en-US"/>
          </a:p>
        </p:txBody>
      </p:sp>
    </p:spTree>
    <p:extLst>
      <p:ext uri="{BB962C8B-B14F-4D97-AF65-F5344CB8AC3E}">
        <p14:creationId xmlns:p14="http://schemas.microsoft.com/office/powerpoint/2010/main" val="69360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a16="http://schemas.microsoft.com/office/drawing/2014/main" id="{972CD397-F017-27C6-7F2F-195453E1FD01}"/>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4" name="Rectangle 10">
            <a:extLst>
              <a:ext uri="{FF2B5EF4-FFF2-40B4-BE49-F238E27FC236}">
                <a16:creationId xmlns:a16="http://schemas.microsoft.com/office/drawing/2014/main" id="{44193239-CE17-B2F0-3B66-9F10C7ADC537}"/>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11">
            <a:extLst>
              <a:ext uri="{FF2B5EF4-FFF2-40B4-BE49-F238E27FC236}">
                <a16:creationId xmlns:a16="http://schemas.microsoft.com/office/drawing/2014/main" id="{01C3F2B0-E97D-E157-F964-8DC3B030362C}"/>
              </a:ext>
            </a:extLst>
          </p:cNvPr>
          <p:cNvSpPr>
            <a:spLocks noGrp="1" noChangeArrowheads="1"/>
          </p:cNvSpPr>
          <p:nvPr>
            <p:ph type="sldNum" sz="quarter" idx="12"/>
          </p:nvPr>
        </p:nvSpPr>
        <p:spPr/>
        <p:txBody>
          <a:bodyPr/>
          <a:lstStyle>
            <a:lvl1pPr>
              <a:defRPr smtClean="0"/>
            </a:lvl1pPr>
          </a:lstStyle>
          <a:p>
            <a:pPr>
              <a:defRPr/>
            </a:pPr>
            <a:fld id="{8315ED02-4DED-4537-895F-8C30A4D1DD86}" type="slidenum">
              <a:rPr lang="en-US" altLang="en-US"/>
              <a:pPr>
                <a:defRPr/>
              </a:pPr>
              <a:t>‹#›</a:t>
            </a:fld>
            <a:endParaRPr lang="en-US" altLang="en-US"/>
          </a:p>
        </p:txBody>
      </p:sp>
    </p:spTree>
    <p:extLst>
      <p:ext uri="{BB962C8B-B14F-4D97-AF65-F5344CB8AC3E}">
        <p14:creationId xmlns:p14="http://schemas.microsoft.com/office/powerpoint/2010/main" val="422914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9D58CFA4-5D8D-60D5-C2F8-8B39B069622D}"/>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3" name="Rectangle 10">
            <a:extLst>
              <a:ext uri="{FF2B5EF4-FFF2-40B4-BE49-F238E27FC236}">
                <a16:creationId xmlns:a16="http://schemas.microsoft.com/office/drawing/2014/main" id="{22B50379-5A68-152F-BCB4-1E7EEA79DB39}"/>
              </a:ext>
            </a:extLst>
          </p:cNvPr>
          <p:cNvSpPr>
            <a:spLocks noGrp="1" noChangeArrowheads="1"/>
          </p:cNvSpPr>
          <p:nvPr>
            <p:ph type="ftr" sz="quarter" idx="11"/>
          </p:nvPr>
        </p:nvSpPr>
        <p:spPr/>
        <p:txBody>
          <a:bodyPr/>
          <a:lstStyle>
            <a:lvl1pPr>
              <a:defRPr/>
            </a:lvl1pPr>
          </a:lstStyle>
          <a:p>
            <a:pPr>
              <a:defRPr/>
            </a:pPr>
            <a:endParaRPr lang="en-US"/>
          </a:p>
        </p:txBody>
      </p:sp>
      <p:sp>
        <p:nvSpPr>
          <p:cNvPr id="4" name="Rectangle 11">
            <a:extLst>
              <a:ext uri="{FF2B5EF4-FFF2-40B4-BE49-F238E27FC236}">
                <a16:creationId xmlns:a16="http://schemas.microsoft.com/office/drawing/2014/main" id="{5D39FCBA-CB61-C3AD-075D-799C58C92C20}"/>
              </a:ext>
            </a:extLst>
          </p:cNvPr>
          <p:cNvSpPr>
            <a:spLocks noGrp="1" noChangeArrowheads="1"/>
          </p:cNvSpPr>
          <p:nvPr>
            <p:ph type="sldNum" sz="quarter" idx="12"/>
          </p:nvPr>
        </p:nvSpPr>
        <p:spPr/>
        <p:txBody>
          <a:bodyPr/>
          <a:lstStyle>
            <a:lvl1pPr>
              <a:defRPr smtClean="0"/>
            </a:lvl1pPr>
          </a:lstStyle>
          <a:p>
            <a:pPr>
              <a:defRPr/>
            </a:pPr>
            <a:fld id="{4412D8AD-5918-4CC0-A25C-23E74BDAD2B9}" type="slidenum">
              <a:rPr lang="en-US" altLang="en-US"/>
              <a:pPr>
                <a:defRPr/>
              </a:pPr>
              <a:t>‹#›</a:t>
            </a:fld>
            <a:endParaRPr lang="en-US" altLang="en-US"/>
          </a:p>
        </p:txBody>
      </p:sp>
    </p:spTree>
    <p:extLst>
      <p:ext uri="{BB962C8B-B14F-4D97-AF65-F5344CB8AC3E}">
        <p14:creationId xmlns:p14="http://schemas.microsoft.com/office/powerpoint/2010/main" val="1388464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FF38182F-10AA-DB3B-832B-54566BFA273C}"/>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6" name="Rectangle 10">
            <a:extLst>
              <a:ext uri="{FF2B5EF4-FFF2-40B4-BE49-F238E27FC236}">
                <a16:creationId xmlns:a16="http://schemas.microsoft.com/office/drawing/2014/main" id="{4F14376C-4826-6FA2-F0DB-0D21677FE992}"/>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66937332-1290-A86C-03A3-003D2CF826E1}"/>
              </a:ext>
            </a:extLst>
          </p:cNvPr>
          <p:cNvSpPr>
            <a:spLocks noGrp="1" noChangeArrowheads="1"/>
          </p:cNvSpPr>
          <p:nvPr>
            <p:ph type="sldNum" sz="quarter" idx="12"/>
          </p:nvPr>
        </p:nvSpPr>
        <p:spPr/>
        <p:txBody>
          <a:bodyPr/>
          <a:lstStyle>
            <a:lvl1pPr>
              <a:defRPr smtClean="0"/>
            </a:lvl1pPr>
          </a:lstStyle>
          <a:p>
            <a:pPr>
              <a:defRPr/>
            </a:pPr>
            <a:fld id="{410BAB4F-66BD-4EC9-B6A3-A18E712AFD1A}" type="slidenum">
              <a:rPr lang="en-US" altLang="en-US"/>
              <a:pPr>
                <a:defRPr/>
              </a:pPr>
              <a:t>‹#›</a:t>
            </a:fld>
            <a:endParaRPr lang="en-US" altLang="en-US"/>
          </a:p>
        </p:txBody>
      </p:sp>
    </p:spTree>
    <p:extLst>
      <p:ext uri="{BB962C8B-B14F-4D97-AF65-F5344CB8AC3E}">
        <p14:creationId xmlns:p14="http://schemas.microsoft.com/office/powerpoint/2010/main" val="81445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D6275704-1C60-FCC4-86DF-3AD40679E8A7}"/>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6" name="Rectangle 10">
            <a:extLst>
              <a:ext uri="{FF2B5EF4-FFF2-40B4-BE49-F238E27FC236}">
                <a16:creationId xmlns:a16="http://schemas.microsoft.com/office/drawing/2014/main" id="{97D2FEA3-C68B-8F2A-CA6C-7884926EAD2F}"/>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08742B52-8869-86B6-3C79-45B945B871CA}"/>
              </a:ext>
            </a:extLst>
          </p:cNvPr>
          <p:cNvSpPr>
            <a:spLocks noGrp="1" noChangeArrowheads="1"/>
          </p:cNvSpPr>
          <p:nvPr>
            <p:ph type="sldNum" sz="quarter" idx="12"/>
          </p:nvPr>
        </p:nvSpPr>
        <p:spPr/>
        <p:txBody>
          <a:bodyPr/>
          <a:lstStyle>
            <a:lvl1pPr>
              <a:defRPr smtClean="0"/>
            </a:lvl1pPr>
          </a:lstStyle>
          <a:p>
            <a:pPr>
              <a:defRPr/>
            </a:pPr>
            <a:fld id="{1EC6F5D4-C602-4592-BE70-23F6DA60B6F4}" type="slidenum">
              <a:rPr lang="en-US" altLang="en-US"/>
              <a:pPr>
                <a:defRPr/>
              </a:pPr>
              <a:t>‹#›</a:t>
            </a:fld>
            <a:endParaRPr lang="en-US" altLang="en-US"/>
          </a:p>
        </p:txBody>
      </p:sp>
    </p:spTree>
    <p:extLst>
      <p:ext uri="{BB962C8B-B14F-4D97-AF65-F5344CB8AC3E}">
        <p14:creationId xmlns:p14="http://schemas.microsoft.com/office/powerpoint/2010/main" val="159034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9E15FA6-8D86-6038-8785-572D1180639E}"/>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E9427CE9-D75B-B807-7F44-B745FF4C5E1F}"/>
                </a:ext>
              </a:extLst>
            </p:cNvPr>
            <p:cNvSpPr>
              <a:spLocks noChangeArrowheads="1"/>
            </p:cNvSpPr>
            <p:nvPr/>
          </p:nvSpPr>
          <p:spPr bwMode="hidden">
            <a:xfrm flipH="1">
              <a:off x="3067" y="192"/>
              <a:ext cx="696" cy="696"/>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Oval 4">
              <a:extLst>
                <a:ext uri="{FF2B5EF4-FFF2-40B4-BE49-F238E27FC236}">
                  <a16:creationId xmlns:a16="http://schemas.microsoft.com/office/drawing/2014/main" id="{EFBC32EE-267E-3BC3-843A-A59E1DDDAB14}"/>
                </a:ext>
              </a:extLst>
            </p:cNvPr>
            <p:cNvSpPr>
              <a:spLocks noChangeArrowheads="1"/>
            </p:cNvSpPr>
            <p:nvPr/>
          </p:nvSpPr>
          <p:spPr bwMode="hidden">
            <a:xfrm flipH="1">
              <a:off x="4777" y="192"/>
              <a:ext cx="695" cy="696"/>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4" name="Oval 5">
              <a:extLst>
                <a:ext uri="{FF2B5EF4-FFF2-40B4-BE49-F238E27FC236}">
                  <a16:creationId xmlns:a16="http://schemas.microsoft.com/office/drawing/2014/main" id="{3CAA18CD-B85D-E3BE-8029-246B58C71C9E}"/>
                </a:ext>
              </a:extLst>
            </p:cNvPr>
            <p:cNvSpPr>
              <a:spLocks noChangeArrowheads="1"/>
            </p:cNvSpPr>
            <p:nvPr/>
          </p:nvSpPr>
          <p:spPr bwMode="hidden">
            <a:xfrm flipH="1">
              <a:off x="675" y="193"/>
              <a:ext cx="695" cy="696"/>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5" name="Oval 6">
              <a:extLst>
                <a:ext uri="{FF2B5EF4-FFF2-40B4-BE49-F238E27FC236}">
                  <a16:creationId xmlns:a16="http://schemas.microsoft.com/office/drawing/2014/main" id="{00777841-E07E-E475-057E-1DCA03CD03AB}"/>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6" name="Oval 7">
              <a:extLst>
                <a:ext uri="{FF2B5EF4-FFF2-40B4-BE49-F238E27FC236}">
                  <a16:creationId xmlns:a16="http://schemas.microsoft.com/office/drawing/2014/main" id="{4F02E26C-5D1F-1E94-0F36-706F73160C5C}"/>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0F8F8133-3498-9796-AC5C-2767CFC8BA30}"/>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201" name="Rectangle 9">
            <a:extLst>
              <a:ext uri="{FF2B5EF4-FFF2-40B4-BE49-F238E27FC236}">
                <a16:creationId xmlns:a16="http://schemas.microsoft.com/office/drawing/2014/main" id="{0224D643-B4CA-AEED-EFB1-4EC441A10534}"/>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000">
                <a:latin typeface="+mn-lt"/>
                <a:cs typeface="+mn-cs"/>
              </a:defRPr>
            </a:lvl1pPr>
          </a:lstStyle>
          <a:p>
            <a:pPr>
              <a:defRPr/>
            </a:pPr>
            <a:r>
              <a:rPr lang="en-US"/>
              <a:t>© LPU :: CAP659 Programming in C# :: Sumit Gupta</a:t>
            </a:r>
          </a:p>
        </p:txBody>
      </p:sp>
      <p:sp>
        <p:nvSpPr>
          <p:cNvPr id="8202" name="Rectangle 10">
            <a:extLst>
              <a:ext uri="{FF2B5EF4-FFF2-40B4-BE49-F238E27FC236}">
                <a16:creationId xmlns:a16="http://schemas.microsoft.com/office/drawing/2014/main" id="{4B60FED1-F42F-E9B5-3C36-5A3D65D730B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000">
                <a:latin typeface="+mn-lt"/>
                <a:cs typeface="+mn-cs"/>
              </a:defRPr>
            </a:lvl1pPr>
          </a:lstStyle>
          <a:p>
            <a:pPr>
              <a:defRPr/>
            </a:pPr>
            <a:endParaRPr lang="en-US"/>
          </a:p>
        </p:txBody>
      </p:sp>
      <p:sp>
        <p:nvSpPr>
          <p:cNvPr id="8203" name="Rectangle 11">
            <a:extLst>
              <a:ext uri="{FF2B5EF4-FFF2-40B4-BE49-F238E27FC236}">
                <a16:creationId xmlns:a16="http://schemas.microsoft.com/office/drawing/2014/main" id="{07B4FB75-190A-0850-9E51-888055B37447}"/>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01974066-C22C-4341-817A-F3754927E3DF}" type="slidenum">
              <a:rPr lang="en-US" altLang="en-US"/>
              <a:pPr>
                <a:defRPr/>
              </a:pPr>
              <a:t>‹#›</a:t>
            </a:fld>
            <a:endParaRPr lang="en-US" altLang="en-US"/>
          </a:p>
        </p:txBody>
      </p:sp>
      <p:sp>
        <p:nvSpPr>
          <p:cNvPr id="1031" name="Rectangle 12">
            <a:extLst>
              <a:ext uri="{FF2B5EF4-FFF2-40B4-BE49-F238E27FC236}">
                <a16:creationId xmlns:a16="http://schemas.microsoft.com/office/drawing/2014/main" id="{7A2691A5-C5F6-9FE6-BE55-ECA0F78E012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4394" r:id="rId1"/>
    <p:sldLayoutId id="2147484395" r:id="rId2"/>
    <p:sldLayoutId id="2147484396" r:id="rId3"/>
    <p:sldLayoutId id="2147484397" r:id="rId4"/>
    <p:sldLayoutId id="2147484398" r:id="rId5"/>
    <p:sldLayoutId id="2147484399" r:id="rId6"/>
    <p:sldLayoutId id="2147484400" r:id="rId7"/>
    <p:sldLayoutId id="2147484401" r:id="rId8"/>
    <p:sldLayoutId id="2147484402" r:id="rId9"/>
    <p:sldLayoutId id="2147484403" r:id="rId10"/>
    <p:sldLayoutId id="2147484404"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cs typeface="Arial" charset="0"/>
        </a:defRPr>
      </a:lvl2pPr>
      <a:lvl3pPr algn="l" rtl="0" eaLnBrk="0" fontAlgn="base" hangingPunct="0">
        <a:spcBef>
          <a:spcPct val="0"/>
        </a:spcBef>
        <a:spcAft>
          <a:spcPct val="0"/>
        </a:spcAft>
        <a:defRPr sz="3800">
          <a:solidFill>
            <a:schemeClr val="tx2"/>
          </a:solidFill>
          <a:latin typeface="Arial" charset="0"/>
          <a:cs typeface="Arial" charset="0"/>
        </a:defRPr>
      </a:lvl3pPr>
      <a:lvl4pPr algn="l" rtl="0" eaLnBrk="0" fontAlgn="base" hangingPunct="0">
        <a:spcBef>
          <a:spcPct val="0"/>
        </a:spcBef>
        <a:spcAft>
          <a:spcPct val="0"/>
        </a:spcAft>
        <a:defRPr sz="3800">
          <a:solidFill>
            <a:schemeClr val="tx2"/>
          </a:solidFill>
          <a:latin typeface="Arial" charset="0"/>
          <a:cs typeface="Arial" charset="0"/>
        </a:defRPr>
      </a:lvl4pPr>
      <a:lvl5pPr algn="l" rtl="0" eaLnBrk="0" fontAlgn="base" hangingPunct="0">
        <a:spcBef>
          <a:spcPct val="0"/>
        </a:spcBef>
        <a:spcAft>
          <a:spcPct val="0"/>
        </a:spcAft>
        <a:defRPr sz="3800">
          <a:solidFill>
            <a:schemeClr val="tx2"/>
          </a:solidFill>
          <a:latin typeface="Arial" charset="0"/>
          <a:cs typeface="Arial" charset="0"/>
        </a:defRPr>
      </a:lvl5pPr>
      <a:lvl6pPr marL="457200" algn="l" rtl="0" eaLnBrk="1" fontAlgn="base" hangingPunct="1">
        <a:spcBef>
          <a:spcPct val="0"/>
        </a:spcBef>
        <a:spcAft>
          <a:spcPct val="0"/>
        </a:spcAft>
        <a:defRPr sz="3800">
          <a:solidFill>
            <a:schemeClr val="tx2"/>
          </a:solidFill>
          <a:latin typeface="Arial" charset="0"/>
          <a:cs typeface="Arial" charset="0"/>
        </a:defRPr>
      </a:lvl6pPr>
      <a:lvl7pPr marL="914400" algn="l" rtl="0" eaLnBrk="1" fontAlgn="base" hangingPunct="1">
        <a:spcBef>
          <a:spcPct val="0"/>
        </a:spcBef>
        <a:spcAft>
          <a:spcPct val="0"/>
        </a:spcAft>
        <a:defRPr sz="3800">
          <a:solidFill>
            <a:schemeClr val="tx2"/>
          </a:solidFill>
          <a:latin typeface="Arial" charset="0"/>
          <a:cs typeface="Arial" charset="0"/>
        </a:defRPr>
      </a:lvl7pPr>
      <a:lvl8pPr marL="1371600" algn="l" rtl="0" eaLnBrk="1" fontAlgn="base" hangingPunct="1">
        <a:spcBef>
          <a:spcPct val="0"/>
        </a:spcBef>
        <a:spcAft>
          <a:spcPct val="0"/>
        </a:spcAft>
        <a:defRPr sz="3800">
          <a:solidFill>
            <a:schemeClr val="tx2"/>
          </a:solidFill>
          <a:latin typeface="Arial" charset="0"/>
          <a:cs typeface="Arial" charset="0"/>
        </a:defRPr>
      </a:lvl8pPr>
      <a:lvl9pPr marL="1828800" algn="l" rtl="0" eaLnBrk="1" fontAlgn="base" hangingPunct="1">
        <a:spcBef>
          <a:spcPct val="0"/>
        </a:spcBef>
        <a:spcAft>
          <a:spcPct val="0"/>
        </a:spcAft>
        <a:defRPr sz="38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cs typeface="+mn-cs"/>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91617716-C751-74E6-303F-3C6AF7F90BD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2051" name="Text Placeholder 2">
            <a:extLst>
              <a:ext uri="{FF2B5EF4-FFF2-40B4-BE49-F238E27FC236}">
                <a16:creationId xmlns:a16="http://schemas.microsoft.com/office/drawing/2014/main" id="{CD7425E0-F976-9755-B818-7256D888D34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Tree>
  </p:cSld>
  <p:clrMap bg1="lt1" tx1="dk1" bg2="lt2" tx2="dk2" accent1="accent1" accent2="accent2" accent3="accent3" accent4="accent4" accent5="accent5" accent6="accent6" hlink="hlink" folHlink="folHlink"/>
  <p:sldLayoutIdLst>
    <p:sldLayoutId id="2147484405" r:id="rId1"/>
    <p:sldLayoutId id="2147484393" r:id="rId2"/>
    <p:sldLayoutId id="2147484406" r:id="rId3"/>
    <p:sldLayoutId id="2147484407" r:id="rId4"/>
    <p:sldLayoutId id="2147484408" r:id="rId5"/>
    <p:sldLayoutId id="2147484409" r:id="rId6"/>
    <p:sldLayoutId id="2147484410" r:id="rId7"/>
    <p:sldLayoutId id="2147484411" r:id="rId8"/>
    <p:sldLayoutId id="2147484412" r:id="rId9"/>
    <p:sldLayoutId id="2147484413" r:id="rId10"/>
    <p:sldLayoutId id="2147484414"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3.bin"/><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5.bin"/><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6.bin"/><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7.bin"/><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8.bin"/><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F9DA-C479-CE96-9321-D07A6C24FCBB}"/>
              </a:ext>
            </a:extLst>
          </p:cNvPr>
          <p:cNvSpPr>
            <a:spLocks noGrp="1"/>
          </p:cNvSpPr>
          <p:nvPr>
            <p:ph type="ctrTitle"/>
          </p:nvPr>
        </p:nvSpPr>
        <p:spPr>
          <a:xfrm>
            <a:off x="134938" y="2819400"/>
            <a:ext cx="8856662" cy="2209800"/>
          </a:xfrm>
        </p:spPr>
        <p:txBody>
          <a:bodyPr rtlCol="0">
            <a:noAutofit/>
          </a:bodyPr>
          <a:lstStyle/>
          <a:p>
            <a:pPr eaLnBrk="1" fontAlgn="auto" hangingPunct="1">
              <a:spcAft>
                <a:spcPts val="0"/>
              </a:spcAft>
              <a:defRPr/>
            </a:pPr>
            <a:r>
              <a:rPr lang="en-US" sz="5400" dirty="0">
                <a:solidFill>
                  <a:schemeClr val="tx2">
                    <a:lumMod val="50000"/>
                  </a:schemeClr>
                </a:solidFill>
                <a:latin typeface="Bembo" panose="020B0604020202020204" pitchFamily="18" charset="0"/>
              </a:rPr>
              <a:t>CAP539</a:t>
            </a:r>
            <a:br>
              <a:rPr lang="en-US" sz="5400" dirty="0">
                <a:solidFill>
                  <a:schemeClr val="tx2">
                    <a:lumMod val="50000"/>
                  </a:schemeClr>
                </a:solidFill>
                <a:latin typeface="Broadway" pitchFamily="82" charset="0"/>
              </a:rPr>
            </a:br>
            <a:r>
              <a:rPr lang="en-US" sz="3600" dirty="0"/>
              <a:t>ALGORITHM DESIGN AND ANALYSIS - Laboratory</a:t>
            </a:r>
            <a:br>
              <a:rPr lang="en-US" sz="5400" dirty="0">
                <a:solidFill>
                  <a:schemeClr val="tx2">
                    <a:lumMod val="50000"/>
                  </a:schemeClr>
                </a:solidFill>
                <a:latin typeface="Broadway" pitchFamily="82" charset="0"/>
              </a:rPr>
            </a:br>
            <a:endParaRPr lang="en-IN" sz="5400" dirty="0">
              <a:solidFill>
                <a:schemeClr val="tx2">
                  <a:lumMod val="50000"/>
                </a:schemeClr>
              </a:solidFill>
              <a:latin typeface="Broadway" pitchFamily="82" charset="0"/>
            </a:endParaRPr>
          </a:p>
        </p:txBody>
      </p:sp>
      <p:graphicFrame>
        <p:nvGraphicFramePr>
          <p:cNvPr id="27651" name="Object 117">
            <a:extLst>
              <a:ext uri="{FF2B5EF4-FFF2-40B4-BE49-F238E27FC236}">
                <a16:creationId xmlns:a16="http://schemas.microsoft.com/office/drawing/2014/main" id="{EB6F8FEA-2A63-BA38-1FF4-CE80390E29F8}"/>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0" name="Object 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a:extLst>
              <a:ext uri="{FF2B5EF4-FFF2-40B4-BE49-F238E27FC236}">
                <a16:creationId xmlns:a16="http://schemas.microsoft.com/office/drawing/2014/main" id="{E71275A4-A883-3132-4E00-B6720496F9F2}"/>
              </a:ext>
            </a:extLst>
          </p:cNvPr>
          <p:cNvCxnSpPr/>
          <p:nvPr/>
        </p:nvCxnSpPr>
        <p:spPr>
          <a:xfrm>
            <a:off x="738188" y="4953000"/>
            <a:ext cx="7796212" cy="0"/>
          </a:xfrm>
          <a:prstGeom prst="line">
            <a:avLst/>
          </a:prstGeom>
        </p:spPr>
        <p:style>
          <a:lnRef idx="3">
            <a:schemeClr val="accent6"/>
          </a:lnRef>
          <a:fillRef idx="0">
            <a:schemeClr val="accent6"/>
          </a:fillRef>
          <a:effectRef idx="2">
            <a:schemeClr val="accent6"/>
          </a:effectRef>
          <a:fontRef idx="minor">
            <a:schemeClr val="tx1"/>
          </a:fontRef>
        </p:style>
      </p:cxnSp>
      <p:sp>
        <p:nvSpPr>
          <p:cNvPr id="7" name="Subtitle 6">
            <a:extLst>
              <a:ext uri="{FF2B5EF4-FFF2-40B4-BE49-F238E27FC236}">
                <a16:creationId xmlns:a16="http://schemas.microsoft.com/office/drawing/2014/main" id="{83261B8A-6183-FBA4-9731-2408BAE78318}"/>
              </a:ext>
            </a:extLst>
          </p:cNvPr>
          <p:cNvSpPr>
            <a:spLocks noGrp="1"/>
          </p:cNvSpPr>
          <p:nvPr>
            <p:ph type="subTitle" idx="1"/>
          </p:nvPr>
        </p:nvSpPr>
        <p:spPr>
          <a:xfrm>
            <a:off x="1371600" y="5065713"/>
            <a:ext cx="6400800" cy="725487"/>
          </a:xfrm>
        </p:spPr>
        <p:txBody>
          <a:bodyPr rtlCol="0">
            <a:normAutofit/>
          </a:bodyPr>
          <a:lstStyle/>
          <a:p>
            <a:pPr eaLnBrk="1" fontAlgn="auto" hangingPunct="1">
              <a:spcAft>
                <a:spcPts val="0"/>
              </a:spcAft>
              <a:defRPr/>
            </a:pPr>
            <a:r>
              <a:rPr lang="en-US" dirty="0"/>
              <a:t>Quick Sort – Divide and Conquer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DC944AE-F495-2437-DACA-3067618EA40E}"/>
              </a:ext>
            </a:extLst>
          </p:cNvPr>
          <p:cNvSpPr>
            <a:spLocks noGrp="1"/>
          </p:cNvSpPr>
          <p:nvPr>
            <p:ph type="title"/>
          </p:nvPr>
        </p:nvSpPr>
        <p:spPr>
          <a:xfrm>
            <a:off x="457200" y="-228600"/>
            <a:ext cx="8229600" cy="1143000"/>
          </a:xfrm>
        </p:spPr>
        <p:txBody>
          <a:bodyPr/>
          <a:lstStyle/>
          <a:p>
            <a:pPr algn="l" eaLnBrk="1" hangingPunct="1"/>
            <a:r>
              <a:rPr lang="en-US" altLang="en-US" sz="4800" dirty="0">
                <a:solidFill>
                  <a:srgbClr val="C00000"/>
                </a:solidFill>
              </a:rPr>
              <a:t>Quick Sort</a:t>
            </a:r>
            <a:endParaRPr lang="en-IN" altLang="en-US" sz="4800" dirty="0">
              <a:solidFill>
                <a:srgbClr val="C00000"/>
              </a:solidFill>
            </a:endParaRPr>
          </a:p>
        </p:txBody>
      </p:sp>
      <p:sp>
        <p:nvSpPr>
          <p:cNvPr id="3" name="Content Placeholder 2">
            <a:extLst>
              <a:ext uri="{FF2B5EF4-FFF2-40B4-BE49-F238E27FC236}">
                <a16:creationId xmlns:a16="http://schemas.microsoft.com/office/drawing/2014/main" id="{EAB950BA-8161-732C-F928-0EC07286DE6B}"/>
              </a:ext>
            </a:extLst>
          </p:cNvPr>
          <p:cNvSpPr>
            <a:spLocks noGrp="1"/>
          </p:cNvSpPr>
          <p:nvPr>
            <p:ph idx="1"/>
          </p:nvPr>
        </p:nvSpPr>
        <p:spPr>
          <a:xfrm>
            <a:off x="379413" y="1246188"/>
            <a:ext cx="8229600" cy="5535612"/>
          </a:xfrm>
        </p:spPr>
        <p:txBody>
          <a:bodyPr rtlCol="0">
            <a:normAutofit/>
          </a:bodyPr>
          <a:lstStyle/>
          <a:p>
            <a:pPr lvl="1" eaLnBrk="1" fontAlgn="auto" hangingPunct="1">
              <a:spcAft>
                <a:spcPts val="0"/>
              </a:spcAft>
              <a:buFont typeface="Arial" panose="020B0604020202020204" pitchFamily="34" charset="0"/>
              <a:buNone/>
              <a:defRPr/>
            </a:pPr>
            <a:endParaRPr lang="en-US" sz="5600" dirty="0">
              <a:solidFill>
                <a:srgbClr val="002060"/>
              </a:solidFill>
            </a:endParaRPr>
          </a:p>
          <a:p>
            <a:pPr lvl="1" eaLnBrk="1" fontAlgn="auto" hangingPunct="1">
              <a:spcAft>
                <a:spcPts val="0"/>
              </a:spcAft>
              <a:defRPr/>
            </a:pPr>
            <a:endParaRPr lang="en-US" sz="5600" dirty="0">
              <a:solidFill>
                <a:srgbClr val="002060"/>
              </a:solidFill>
            </a:endParaRPr>
          </a:p>
          <a:p>
            <a:pPr eaLnBrk="1" fontAlgn="auto" hangingPunct="1">
              <a:spcAft>
                <a:spcPts val="0"/>
              </a:spcAft>
              <a:defRPr/>
            </a:pPr>
            <a:endParaRPr lang="en-IN" dirty="0">
              <a:solidFill>
                <a:schemeClr val="accent6">
                  <a:lumMod val="75000"/>
                </a:schemeClr>
              </a:solidFill>
            </a:endParaRPr>
          </a:p>
        </p:txBody>
      </p:sp>
      <p:cxnSp>
        <p:nvCxnSpPr>
          <p:cNvPr id="4" name="Straight Connector 3">
            <a:extLst>
              <a:ext uri="{FF2B5EF4-FFF2-40B4-BE49-F238E27FC236}">
                <a16:creationId xmlns:a16="http://schemas.microsoft.com/office/drawing/2014/main" id="{A50660E8-9619-3AB0-9C2B-A2BCD4794CE4}"/>
              </a:ext>
            </a:extLst>
          </p:cNvPr>
          <p:cNvCxnSpPr/>
          <p:nvPr/>
        </p:nvCxnSpPr>
        <p:spPr>
          <a:xfrm>
            <a:off x="533400" y="8382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4821" name="Object 116">
            <a:extLst>
              <a:ext uri="{FF2B5EF4-FFF2-40B4-BE49-F238E27FC236}">
                <a16:creationId xmlns:a16="http://schemas.microsoft.com/office/drawing/2014/main" id="{B3F15D0E-05CE-BC27-6AD2-33A3F52B51F3}"/>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0" name="Object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7">
            <a:extLst>
              <a:ext uri="{FF2B5EF4-FFF2-40B4-BE49-F238E27FC236}">
                <a16:creationId xmlns:a16="http://schemas.microsoft.com/office/drawing/2014/main" id="{07C3834E-F431-FEE7-0A22-22D1B48A6B59}"/>
              </a:ext>
            </a:extLst>
          </p:cNvPr>
          <p:cNvSpPr>
            <a:spLocks noChangeArrowheads="1"/>
          </p:cNvSpPr>
          <p:nvPr/>
        </p:nvSpPr>
        <p:spPr bwMode="auto">
          <a:xfrm>
            <a:off x="470797" y="1432267"/>
            <a:ext cx="8444603"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fontAlgn="base"/>
            <a:r>
              <a:rPr lang="en-US" sz="2400" b="1" i="0" dirty="0">
                <a:solidFill>
                  <a:srgbClr val="273239"/>
                </a:solidFill>
                <a:effectLst/>
                <a:latin typeface="urw-din"/>
              </a:rPr>
              <a:t>QuickSort </a:t>
            </a:r>
            <a:r>
              <a:rPr lang="en-US" sz="2400" b="0" i="0" dirty="0">
                <a:solidFill>
                  <a:srgbClr val="273239"/>
                </a:solidFill>
                <a:effectLst/>
                <a:latin typeface="urw-din"/>
              </a:rPr>
              <a:t>is a </a:t>
            </a:r>
            <a:r>
              <a:rPr lang="en-US" sz="2400" b="0" i="0" dirty="0">
                <a:solidFill>
                  <a:srgbClr val="FF0000"/>
                </a:solidFill>
                <a:effectLst/>
                <a:latin typeface="urw-din"/>
              </a:rPr>
              <a:t>Divide and Conquer</a:t>
            </a:r>
            <a:r>
              <a:rPr lang="en-US" sz="2400" b="0" i="0" dirty="0">
                <a:solidFill>
                  <a:srgbClr val="273239"/>
                </a:solidFill>
                <a:effectLst/>
                <a:latin typeface="urw-din"/>
              </a:rPr>
              <a:t> algorithm. It picks an element as a pivot and partitions the given array around the picked pivot. There are many different versions of quickSort that pick pivot in different ways. </a:t>
            </a:r>
          </a:p>
          <a:p>
            <a:pPr lvl="1">
              <a:buFont typeface="Arial" panose="020B0604020202020204" pitchFamily="34" charset="0"/>
              <a:buChar char="•"/>
            </a:pPr>
            <a:r>
              <a:rPr lang="en-US" sz="2400" b="0" i="0" dirty="0">
                <a:solidFill>
                  <a:srgbClr val="273239"/>
                </a:solidFill>
                <a:effectLst/>
                <a:latin typeface="urw-din"/>
              </a:rPr>
              <a:t>Always pick the first element as a pivot.</a:t>
            </a:r>
          </a:p>
          <a:p>
            <a:pPr lvl="1">
              <a:buFont typeface="Arial" panose="020B0604020202020204" pitchFamily="34" charset="0"/>
              <a:buChar char="•"/>
            </a:pPr>
            <a:r>
              <a:rPr lang="en-US" sz="2400" b="0" i="0" dirty="0">
                <a:solidFill>
                  <a:srgbClr val="273239"/>
                </a:solidFill>
                <a:effectLst/>
                <a:latin typeface="urw-din"/>
              </a:rPr>
              <a:t>Always pick the last element as a pivot (implemented below)</a:t>
            </a:r>
          </a:p>
          <a:p>
            <a:pPr lvl="1">
              <a:buFont typeface="Arial" panose="020B0604020202020204" pitchFamily="34" charset="0"/>
              <a:buChar char="•"/>
            </a:pPr>
            <a:r>
              <a:rPr lang="en-US" sz="2400" b="0" i="0" dirty="0">
                <a:solidFill>
                  <a:srgbClr val="273239"/>
                </a:solidFill>
                <a:effectLst/>
                <a:latin typeface="urw-din"/>
              </a:rPr>
              <a:t>Pick a random element as a pivot.</a:t>
            </a:r>
          </a:p>
          <a:p>
            <a:pPr lvl="1">
              <a:buFont typeface="Arial" panose="020B0604020202020204" pitchFamily="34" charset="0"/>
              <a:buChar char="•"/>
            </a:pPr>
            <a:r>
              <a:rPr lang="en-US" sz="2400" b="0" i="0" dirty="0">
                <a:solidFill>
                  <a:srgbClr val="273239"/>
                </a:solidFill>
                <a:effectLst/>
                <a:latin typeface="urw-din"/>
              </a:rPr>
              <a:t>Pick median as the pivot.</a:t>
            </a:r>
          </a:p>
          <a:p>
            <a:pPr lvl="1"/>
            <a:endParaRPr lang="en-US" sz="2400" b="0" i="0" dirty="0">
              <a:solidFill>
                <a:srgbClr val="273239"/>
              </a:solidFill>
              <a:effectLst/>
              <a:latin typeface="urw-din"/>
            </a:endParaRPr>
          </a:p>
          <a:p>
            <a:pPr algn="l" fontAlgn="base"/>
            <a:r>
              <a:rPr lang="en-US" sz="2400" b="0" i="0" dirty="0">
                <a:solidFill>
                  <a:srgbClr val="273239"/>
                </a:solidFill>
                <a:effectLst/>
                <a:latin typeface="urw-din"/>
              </a:rPr>
              <a:t>The key process in </a:t>
            </a:r>
            <a:r>
              <a:rPr lang="en-US" sz="2400" b="1" i="0" dirty="0">
                <a:solidFill>
                  <a:srgbClr val="273239"/>
                </a:solidFill>
                <a:effectLst/>
                <a:latin typeface="urw-din"/>
              </a:rPr>
              <a:t>quickSort </a:t>
            </a:r>
            <a:r>
              <a:rPr lang="en-US" sz="2400" b="0" i="0" dirty="0">
                <a:solidFill>
                  <a:srgbClr val="273239"/>
                </a:solidFill>
                <a:effectLst/>
                <a:latin typeface="urw-din"/>
              </a:rPr>
              <a:t>is a partition(). The target of partitions is, given an array and an element x of an array as the pivot, put x at its correct position in a sorted array and put all smaller elements (smaller than x) before x, and put all greater elements (greater than x) after x. All this should be done in linear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DC944AE-F495-2437-DACA-3067618EA40E}"/>
              </a:ext>
            </a:extLst>
          </p:cNvPr>
          <p:cNvSpPr>
            <a:spLocks noGrp="1"/>
          </p:cNvSpPr>
          <p:nvPr>
            <p:ph type="title"/>
          </p:nvPr>
        </p:nvSpPr>
        <p:spPr>
          <a:xfrm>
            <a:off x="457200" y="-228600"/>
            <a:ext cx="8229600" cy="1143000"/>
          </a:xfrm>
        </p:spPr>
        <p:txBody>
          <a:bodyPr/>
          <a:lstStyle/>
          <a:p>
            <a:pPr algn="l" eaLnBrk="1" hangingPunct="1"/>
            <a:r>
              <a:rPr lang="en-US" altLang="en-US" sz="4800" dirty="0">
                <a:solidFill>
                  <a:srgbClr val="C00000"/>
                </a:solidFill>
              </a:rPr>
              <a:t>Quick Sort</a:t>
            </a:r>
            <a:endParaRPr lang="en-IN" altLang="en-US" sz="4800" dirty="0">
              <a:solidFill>
                <a:srgbClr val="C00000"/>
              </a:solidFill>
            </a:endParaRPr>
          </a:p>
        </p:txBody>
      </p:sp>
      <p:cxnSp>
        <p:nvCxnSpPr>
          <p:cNvPr id="4" name="Straight Connector 3">
            <a:extLst>
              <a:ext uri="{FF2B5EF4-FFF2-40B4-BE49-F238E27FC236}">
                <a16:creationId xmlns:a16="http://schemas.microsoft.com/office/drawing/2014/main" id="{A50660E8-9619-3AB0-9C2B-A2BCD4794CE4}"/>
              </a:ext>
            </a:extLst>
          </p:cNvPr>
          <p:cNvCxnSpPr/>
          <p:nvPr/>
        </p:nvCxnSpPr>
        <p:spPr>
          <a:xfrm>
            <a:off x="533400" y="8382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4821" name="Object 116">
            <a:extLst>
              <a:ext uri="{FF2B5EF4-FFF2-40B4-BE49-F238E27FC236}">
                <a16:creationId xmlns:a16="http://schemas.microsoft.com/office/drawing/2014/main" id="{B3F15D0E-05CE-BC27-6AD2-33A3F52B51F3}"/>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34821" name="Object 116">
                        <a:extLst>
                          <a:ext uri="{FF2B5EF4-FFF2-40B4-BE49-F238E27FC236}">
                            <a16:creationId xmlns:a16="http://schemas.microsoft.com/office/drawing/2014/main" id="{B3F15D0E-05CE-BC27-6AD2-33A3F52B5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26" name="Picture 2" descr="quicksort">
            <a:extLst>
              <a:ext uri="{FF2B5EF4-FFF2-40B4-BE49-F238E27FC236}">
                <a16:creationId xmlns:a16="http://schemas.microsoft.com/office/drawing/2014/main" id="{73DB8081-BBB2-1E9C-E45E-9A625DD033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04" y="1619250"/>
            <a:ext cx="8155476"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10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DC944AE-F495-2437-DACA-3067618EA40E}"/>
              </a:ext>
            </a:extLst>
          </p:cNvPr>
          <p:cNvSpPr>
            <a:spLocks noGrp="1"/>
          </p:cNvSpPr>
          <p:nvPr>
            <p:ph type="title"/>
          </p:nvPr>
        </p:nvSpPr>
        <p:spPr>
          <a:xfrm>
            <a:off x="457200" y="-228600"/>
            <a:ext cx="8229600" cy="1143000"/>
          </a:xfrm>
        </p:spPr>
        <p:txBody>
          <a:bodyPr/>
          <a:lstStyle/>
          <a:p>
            <a:pPr algn="l" eaLnBrk="1" hangingPunct="1"/>
            <a:r>
              <a:rPr lang="en-US" altLang="en-US" sz="4800" dirty="0">
                <a:solidFill>
                  <a:srgbClr val="C00000"/>
                </a:solidFill>
              </a:rPr>
              <a:t>Quick Sort</a:t>
            </a:r>
            <a:endParaRPr lang="en-IN" altLang="en-US" sz="4800" dirty="0">
              <a:solidFill>
                <a:srgbClr val="C00000"/>
              </a:solidFill>
            </a:endParaRPr>
          </a:p>
        </p:txBody>
      </p:sp>
      <p:cxnSp>
        <p:nvCxnSpPr>
          <p:cNvPr id="4" name="Straight Connector 3">
            <a:extLst>
              <a:ext uri="{FF2B5EF4-FFF2-40B4-BE49-F238E27FC236}">
                <a16:creationId xmlns:a16="http://schemas.microsoft.com/office/drawing/2014/main" id="{A50660E8-9619-3AB0-9C2B-A2BCD4794CE4}"/>
              </a:ext>
            </a:extLst>
          </p:cNvPr>
          <p:cNvCxnSpPr/>
          <p:nvPr/>
        </p:nvCxnSpPr>
        <p:spPr>
          <a:xfrm>
            <a:off x="533400" y="8382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4821" name="Object 116">
            <a:extLst>
              <a:ext uri="{FF2B5EF4-FFF2-40B4-BE49-F238E27FC236}">
                <a16:creationId xmlns:a16="http://schemas.microsoft.com/office/drawing/2014/main" id="{B3F15D0E-05CE-BC27-6AD2-33A3F52B51F3}"/>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34821" name="Object 116">
                        <a:extLst>
                          <a:ext uri="{FF2B5EF4-FFF2-40B4-BE49-F238E27FC236}">
                            <a16:creationId xmlns:a16="http://schemas.microsoft.com/office/drawing/2014/main" id="{B3F15D0E-05CE-BC27-6AD2-33A3F52B5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268A08A7-3408-1EAF-429F-84A4B0193B9B}"/>
              </a:ext>
            </a:extLst>
          </p:cNvPr>
          <p:cNvSpPr txBox="1"/>
          <p:nvPr/>
        </p:nvSpPr>
        <p:spPr>
          <a:xfrm>
            <a:off x="533400" y="1095346"/>
            <a:ext cx="5715000" cy="400110"/>
          </a:xfrm>
          <a:prstGeom prst="rect">
            <a:avLst/>
          </a:prstGeom>
          <a:noFill/>
        </p:spPr>
        <p:txBody>
          <a:bodyPr wrap="square" rtlCol="0">
            <a:spAutoFit/>
          </a:bodyPr>
          <a:lstStyle/>
          <a:p>
            <a:r>
              <a:rPr lang="en-IN" sz="2000" b="1" dirty="0">
                <a:solidFill>
                  <a:srgbClr val="FF0000"/>
                </a:solidFill>
              </a:rPr>
              <a:t>Quick Sort Recursive Algorithm:</a:t>
            </a:r>
          </a:p>
        </p:txBody>
      </p:sp>
      <p:sp>
        <p:nvSpPr>
          <p:cNvPr id="5" name="TextBox 4">
            <a:extLst>
              <a:ext uri="{FF2B5EF4-FFF2-40B4-BE49-F238E27FC236}">
                <a16:creationId xmlns:a16="http://schemas.microsoft.com/office/drawing/2014/main" id="{D09FE2B5-F22E-4A43-0F7D-70C9AED7C232}"/>
              </a:ext>
            </a:extLst>
          </p:cNvPr>
          <p:cNvSpPr txBox="1"/>
          <p:nvPr/>
        </p:nvSpPr>
        <p:spPr>
          <a:xfrm>
            <a:off x="762000" y="1984513"/>
            <a:ext cx="5715001" cy="3785652"/>
          </a:xfrm>
          <a:prstGeom prst="rect">
            <a:avLst/>
          </a:prstGeom>
          <a:noFill/>
          <a:ln w="15875">
            <a:solidFill>
              <a:schemeClr val="tx1"/>
            </a:solidFill>
          </a:ln>
        </p:spPr>
        <p:txBody>
          <a:bodyPr wrap="square">
            <a:spAutoFit/>
          </a:bodyPr>
          <a:lstStyle/>
          <a:p>
            <a:pPr algn="l" fontAlgn="base"/>
            <a:r>
              <a:rPr lang="en-US" sz="2400" b="0" i="1" dirty="0">
                <a:solidFill>
                  <a:srgbClr val="0070C0"/>
                </a:solidFill>
                <a:effectLst/>
                <a:latin typeface="urw-din"/>
              </a:rPr>
              <a:t>quickSort(arr[], low, high) </a:t>
            </a:r>
            <a:r>
              <a:rPr lang="en-US" sz="2400" b="0" i="1" dirty="0">
                <a:solidFill>
                  <a:srgbClr val="273239"/>
                </a:solidFill>
                <a:effectLst/>
                <a:latin typeface="urw-din"/>
              </a:rPr>
              <a:t>{</a:t>
            </a:r>
          </a:p>
          <a:p>
            <a:pPr algn="l" fontAlgn="base"/>
            <a:r>
              <a:rPr lang="en-US" sz="2400" b="0" i="1" dirty="0">
                <a:solidFill>
                  <a:srgbClr val="273239"/>
                </a:solidFill>
                <a:effectLst/>
                <a:latin typeface="urw-din"/>
              </a:rPr>
              <a:t>    if (low &lt; high) </a:t>
            </a:r>
          </a:p>
          <a:p>
            <a:pPr algn="l" fontAlgn="base"/>
            <a:r>
              <a:rPr lang="en-US" sz="2400" i="1" dirty="0">
                <a:solidFill>
                  <a:srgbClr val="273239"/>
                </a:solidFill>
                <a:latin typeface="urw-din"/>
              </a:rPr>
              <a:t>    </a:t>
            </a:r>
            <a:r>
              <a:rPr lang="en-US" sz="2400" b="0" i="1" dirty="0">
                <a:solidFill>
                  <a:srgbClr val="273239"/>
                </a:solidFill>
                <a:effectLst/>
                <a:latin typeface="urw-din"/>
              </a:rPr>
              <a:t>{</a:t>
            </a:r>
          </a:p>
          <a:p>
            <a:pPr algn="l" fontAlgn="base"/>
            <a:r>
              <a:rPr lang="en-US" sz="2400" b="0" i="1" dirty="0">
                <a:solidFill>
                  <a:srgbClr val="273239"/>
                </a:solidFill>
                <a:effectLst/>
                <a:latin typeface="urw-din"/>
              </a:rPr>
              <a:t>        // pi is partitioning index, </a:t>
            </a:r>
          </a:p>
          <a:p>
            <a:pPr algn="l" fontAlgn="base"/>
            <a:r>
              <a:rPr lang="en-US" sz="2400" b="0" i="1" dirty="0">
                <a:solidFill>
                  <a:srgbClr val="273239"/>
                </a:solidFill>
                <a:effectLst/>
                <a:latin typeface="urw-din"/>
              </a:rPr>
              <a:t>       // arr[pi] is now at right place</a:t>
            </a:r>
          </a:p>
          <a:p>
            <a:pPr algn="l" fontAlgn="base"/>
            <a:r>
              <a:rPr lang="en-US" sz="2400" b="0" i="1" dirty="0">
                <a:solidFill>
                  <a:srgbClr val="273239"/>
                </a:solidFill>
                <a:effectLst/>
                <a:latin typeface="urw-din"/>
              </a:rPr>
              <a:t>        </a:t>
            </a:r>
            <a:r>
              <a:rPr lang="en-US" sz="2400" b="0" i="1" dirty="0">
                <a:solidFill>
                  <a:srgbClr val="C00000"/>
                </a:solidFill>
                <a:effectLst/>
                <a:latin typeface="urw-din"/>
              </a:rPr>
              <a:t>pi = partition(arr, low, high)</a:t>
            </a:r>
            <a:r>
              <a:rPr lang="en-US" sz="2400" b="0" i="1" dirty="0">
                <a:solidFill>
                  <a:srgbClr val="273239"/>
                </a:solidFill>
                <a:effectLst/>
                <a:latin typeface="urw-din"/>
              </a:rPr>
              <a:t>;</a:t>
            </a:r>
          </a:p>
          <a:p>
            <a:pPr algn="l" fontAlgn="base"/>
            <a:r>
              <a:rPr lang="en-US" sz="2400" b="0" i="1" dirty="0">
                <a:solidFill>
                  <a:srgbClr val="273239"/>
                </a:solidFill>
                <a:effectLst/>
                <a:latin typeface="urw-din"/>
              </a:rPr>
              <a:t>        </a:t>
            </a:r>
            <a:r>
              <a:rPr lang="en-US" sz="2400" i="1" dirty="0">
                <a:solidFill>
                  <a:srgbClr val="0070C0"/>
                </a:solidFill>
                <a:latin typeface="urw-din"/>
              </a:rPr>
              <a:t>quickSort(arr, low, pi – 1)</a:t>
            </a:r>
            <a:r>
              <a:rPr lang="en-US" sz="2400" b="0" i="1" dirty="0">
                <a:solidFill>
                  <a:srgbClr val="273239"/>
                </a:solidFill>
                <a:effectLst/>
                <a:latin typeface="urw-din"/>
              </a:rPr>
              <a:t>;  // Before pi</a:t>
            </a:r>
          </a:p>
          <a:p>
            <a:pPr algn="l" fontAlgn="base"/>
            <a:r>
              <a:rPr lang="en-US" sz="2400" b="0" i="1" dirty="0">
                <a:solidFill>
                  <a:srgbClr val="273239"/>
                </a:solidFill>
                <a:effectLst/>
                <a:latin typeface="urw-din"/>
              </a:rPr>
              <a:t>        </a:t>
            </a:r>
            <a:r>
              <a:rPr lang="en-US" sz="2400" i="1" dirty="0">
                <a:solidFill>
                  <a:srgbClr val="0070C0"/>
                </a:solidFill>
                <a:latin typeface="urw-din"/>
              </a:rPr>
              <a:t>quickSort(arr, pi + 1, high); </a:t>
            </a:r>
            <a:r>
              <a:rPr lang="en-US" sz="2400" b="0" i="1" dirty="0">
                <a:solidFill>
                  <a:srgbClr val="273239"/>
                </a:solidFill>
                <a:effectLst/>
                <a:latin typeface="urw-din"/>
              </a:rPr>
              <a:t>// After pi</a:t>
            </a:r>
          </a:p>
          <a:p>
            <a:pPr algn="l" fontAlgn="base"/>
            <a:r>
              <a:rPr lang="en-US" sz="2400" b="0" i="1" dirty="0">
                <a:solidFill>
                  <a:srgbClr val="273239"/>
                </a:solidFill>
                <a:effectLst/>
                <a:latin typeface="urw-din"/>
              </a:rPr>
              <a:t>    }</a:t>
            </a:r>
          </a:p>
          <a:p>
            <a:pPr algn="l" fontAlgn="base"/>
            <a:r>
              <a:rPr lang="en-US" sz="2400" b="0" i="1" dirty="0">
                <a:solidFill>
                  <a:srgbClr val="273239"/>
                </a:solidFill>
                <a:effectLst/>
                <a:latin typeface="urw-din"/>
              </a:rPr>
              <a:t>}</a:t>
            </a:r>
          </a:p>
        </p:txBody>
      </p:sp>
    </p:spTree>
    <p:extLst>
      <p:ext uri="{BB962C8B-B14F-4D97-AF65-F5344CB8AC3E}">
        <p14:creationId xmlns:p14="http://schemas.microsoft.com/office/powerpoint/2010/main" val="153653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DC944AE-F495-2437-DACA-3067618EA40E}"/>
              </a:ext>
            </a:extLst>
          </p:cNvPr>
          <p:cNvSpPr>
            <a:spLocks noGrp="1"/>
          </p:cNvSpPr>
          <p:nvPr>
            <p:ph type="title"/>
          </p:nvPr>
        </p:nvSpPr>
        <p:spPr>
          <a:xfrm>
            <a:off x="457200" y="-228600"/>
            <a:ext cx="8229600" cy="1143000"/>
          </a:xfrm>
        </p:spPr>
        <p:txBody>
          <a:bodyPr/>
          <a:lstStyle/>
          <a:p>
            <a:pPr algn="l" eaLnBrk="1" hangingPunct="1"/>
            <a:r>
              <a:rPr lang="en-US" altLang="en-US" sz="4800" dirty="0">
                <a:solidFill>
                  <a:srgbClr val="C00000"/>
                </a:solidFill>
              </a:rPr>
              <a:t>Quick Sort</a:t>
            </a:r>
            <a:endParaRPr lang="en-IN" altLang="en-US" sz="4800" dirty="0">
              <a:solidFill>
                <a:srgbClr val="C00000"/>
              </a:solidFill>
            </a:endParaRPr>
          </a:p>
        </p:txBody>
      </p:sp>
      <p:cxnSp>
        <p:nvCxnSpPr>
          <p:cNvPr id="4" name="Straight Connector 3">
            <a:extLst>
              <a:ext uri="{FF2B5EF4-FFF2-40B4-BE49-F238E27FC236}">
                <a16:creationId xmlns:a16="http://schemas.microsoft.com/office/drawing/2014/main" id="{A50660E8-9619-3AB0-9C2B-A2BCD4794CE4}"/>
              </a:ext>
            </a:extLst>
          </p:cNvPr>
          <p:cNvCxnSpPr/>
          <p:nvPr/>
        </p:nvCxnSpPr>
        <p:spPr>
          <a:xfrm>
            <a:off x="533400" y="8382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4821" name="Object 116">
            <a:extLst>
              <a:ext uri="{FF2B5EF4-FFF2-40B4-BE49-F238E27FC236}">
                <a16:creationId xmlns:a16="http://schemas.microsoft.com/office/drawing/2014/main" id="{B3F15D0E-05CE-BC27-6AD2-33A3F52B51F3}"/>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34821" name="Object 116">
                        <a:extLst>
                          <a:ext uri="{FF2B5EF4-FFF2-40B4-BE49-F238E27FC236}">
                            <a16:creationId xmlns:a16="http://schemas.microsoft.com/office/drawing/2014/main" id="{B3F15D0E-05CE-BC27-6AD2-33A3F52B5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268A08A7-3408-1EAF-429F-84A4B0193B9B}"/>
              </a:ext>
            </a:extLst>
          </p:cNvPr>
          <p:cNvSpPr txBox="1"/>
          <p:nvPr/>
        </p:nvSpPr>
        <p:spPr>
          <a:xfrm>
            <a:off x="457200" y="911226"/>
            <a:ext cx="5715000" cy="400110"/>
          </a:xfrm>
          <a:prstGeom prst="rect">
            <a:avLst/>
          </a:prstGeom>
          <a:noFill/>
        </p:spPr>
        <p:txBody>
          <a:bodyPr wrap="square" rtlCol="0">
            <a:spAutoFit/>
          </a:bodyPr>
          <a:lstStyle/>
          <a:p>
            <a:r>
              <a:rPr lang="en-IN" sz="2000" b="1" dirty="0">
                <a:solidFill>
                  <a:srgbClr val="FF0000"/>
                </a:solidFill>
              </a:rPr>
              <a:t>Partition Algorithm:</a:t>
            </a:r>
          </a:p>
        </p:txBody>
      </p:sp>
      <p:sp>
        <p:nvSpPr>
          <p:cNvPr id="6" name="TextBox 5">
            <a:extLst>
              <a:ext uri="{FF2B5EF4-FFF2-40B4-BE49-F238E27FC236}">
                <a16:creationId xmlns:a16="http://schemas.microsoft.com/office/drawing/2014/main" id="{E535E8FA-4C18-36EA-7B6E-EDEC1C61F755}"/>
              </a:ext>
            </a:extLst>
          </p:cNvPr>
          <p:cNvSpPr txBox="1"/>
          <p:nvPr/>
        </p:nvSpPr>
        <p:spPr>
          <a:xfrm>
            <a:off x="228600" y="1241486"/>
            <a:ext cx="8686800" cy="923330"/>
          </a:xfrm>
          <a:prstGeom prst="rect">
            <a:avLst/>
          </a:prstGeom>
          <a:noFill/>
        </p:spPr>
        <p:txBody>
          <a:bodyPr wrap="square">
            <a:spAutoFit/>
          </a:bodyPr>
          <a:lstStyle/>
          <a:p>
            <a:pPr algn="just"/>
            <a:r>
              <a:rPr lang="en-US" b="0" i="1" dirty="0">
                <a:solidFill>
                  <a:srgbClr val="273239"/>
                </a:solidFill>
                <a:effectLst/>
                <a:latin typeface="urw-din"/>
              </a:rPr>
              <a:t>/* This function takes last element as pivot, places the pivot element at its correct position in sorted array, and places all smaller (smaller than pivot) to left of pivot and all greater elements to right of pivot */</a:t>
            </a:r>
            <a:endParaRPr lang="en-IN" dirty="0"/>
          </a:p>
        </p:txBody>
      </p:sp>
      <p:sp>
        <p:nvSpPr>
          <p:cNvPr id="8" name="TextBox 7">
            <a:extLst>
              <a:ext uri="{FF2B5EF4-FFF2-40B4-BE49-F238E27FC236}">
                <a16:creationId xmlns:a16="http://schemas.microsoft.com/office/drawing/2014/main" id="{1192B4C9-B186-6E41-0862-C0C936D88EA4}"/>
              </a:ext>
            </a:extLst>
          </p:cNvPr>
          <p:cNvSpPr txBox="1"/>
          <p:nvPr/>
        </p:nvSpPr>
        <p:spPr>
          <a:xfrm>
            <a:off x="1524000" y="2218143"/>
            <a:ext cx="6096000" cy="4524315"/>
          </a:xfrm>
          <a:prstGeom prst="rect">
            <a:avLst/>
          </a:prstGeom>
          <a:noFill/>
          <a:ln w="15875">
            <a:solidFill>
              <a:schemeClr val="tx1"/>
            </a:solidFill>
          </a:ln>
        </p:spPr>
        <p:txBody>
          <a:bodyPr wrap="square">
            <a:spAutoFit/>
          </a:bodyPr>
          <a:lstStyle/>
          <a:p>
            <a:pPr algn="l" fontAlgn="base"/>
            <a:r>
              <a:rPr lang="en-US" b="0" i="1" dirty="0">
                <a:solidFill>
                  <a:srgbClr val="C00000"/>
                </a:solidFill>
                <a:effectLst/>
                <a:latin typeface="urw-din"/>
              </a:rPr>
              <a:t>partition (arr[], low, high)</a:t>
            </a:r>
            <a:br>
              <a:rPr lang="en-US" b="0" i="1" dirty="0">
                <a:solidFill>
                  <a:srgbClr val="C00000"/>
                </a:solidFill>
                <a:effectLst/>
                <a:latin typeface="urw-din"/>
              </a:rPr>
            </a:br>
            <a:r>
              <a:rPr lang="en-US" b="0" i="1" dirty="0">
                <a:solidFill>
                  <a:srgbClr val="C00000"/>
                </a:solidFill>
                <a:effectLst/>
                <a:latin typeface="urw-din"/>
              </a:rPr>
              <a:t>{</a:t>
            </a:r>
            <a:br>
              <a:rPr lang="en-US" b="0" i="1" dirty="0">
                <a:solidFill>
                  <a:srgbClr val="0070C0"/>
                </a:solidFill>
                <a:effectLst/>
                <a:latin typeface="urw-din"/>
              </a:rPr>
            </a:br>
            <a:r>
              <a:rPr lang="en-US" b="0" i="1" dirty="0">
                <a:solidFill>
                  <a:srgbClr val="0070C0"/>
                </a:solidFill>
                <a:effectLst/>
                <a:latin typeface="urw-din"/>
              </a:rPr>
              <a:t>    </a:t>
            </a:r>
            <a:r>
              <a:rPr lang="en-US" b="0" i="1" dirty="0">
                <a:effectLst/>
                <a:latin typeface="urw-din"/>
              </a:rPr>
              <a:t>// pivot (Element to be placed at right position)</a:t>
            </a:r>
            <a:br>
              <a:rPr lang="en-US" b="0" i="1" dirty="0">
                <a:effectLst/>
                <a:latin typeface="urw-din"/>
              </a:rPr>
            </a:br>
            <a:r>
              <a:rPr lang="en-US" b="0" i="1" dirty="0">
                <a:effectLst/>
                <a:latin typeface="urw-din"/>
              </a:rPr>
              <a:t>    pivot = arr[high];  </a:t>
            </a:r>
          </a:p>
          <a:p>
            <a:pPr algn="l" fontAlgn="base"/>
            <a:r>
              <a:rPr lang="en-US" b="0" i="1" dirty="0">
                <a:effectLst/>
                <a:latin typeface="urw-din"/>
              </a:rPr>
              <a:t>    i = (low – 1)  // Index of smaller element and indicates the </a:t>
            </a:r>
            <a:br>
              <a:rPr lang="en-US" b="0" i="1" dirty="0">
                <a:effectLst/>
                <a:latin typeface="urw-din"/>
              </a:rPr>
            </a:br>
            <a:r>
              <a:rPr lang="en-US" b="0" i="1" dirty="0">
                <a:effectLst/>
                <a:latin typeface="urw-din"/>
              </a:rPr>
              <a:t>    // right position of pivot found so far</a:t>
            </a:r>
          </a:p>
          <a:p>
            <a:pPr algn="l" fontAlgn="base"/>
            <a:r>
              <a:rPr lang="en-US" b="0" i="1" dirty="0">
                <a:solidFill>
                  <a:srgbClr val="0070C0"/>
                </a:solidFill>
                <a:effectLst/>
                <a:latin typeface="urw-din"/>
              </a:rPr>
              <a:t>    for (j = low; j &lt;= high- 1; </a:t>
            </a:r>
            <a:r>
              <a:rPr lang="en-US" b="0" i="1" dirty="0" err="1">
                <a:solidFill>
                  <a:srgbClr val="0070C0"/>
                </a:solidFill>
                <a:effectLst/>
                <a:latin typeface="urw-din"/>
              </a:rPr>
              <a:t>j++</a:t>
            </a:r>
            <a:r>
              <a:rPr lang="en-US" b="0" i="1" dirty="0">
                <a:solidFill>
                  <a:srgbClr val="0070C0"/>
                </a:solidFill>
                <a:effectLst/>
                <a:latin typeface="urw-din"/>
              </a:rPr>
              <a:t>){</a:t>
            </a:r>
          </a:p>
          <a:p>
            <a:pPr algn="l" fontAlgn="base"/>
            <a:r>
              <a:rPr lang="en-US" b="0" i="1" dirty="0">
                <a:solidFill>
                  <a:srgbClr val="0070C0"/>
                </a:solidFill>
                <a:effectLst/>
                <a:latin typeface="urw-din"/>
              </a:rPr>
              <a:t>        </a:t>
            </a:r>
            <a:r>
              <a:rPr lang="en-US" b="0" i="1" dirty="0">
                <a:effectLst/>
                <a:latin typeface="urw-din"/>
              </a:rPr>
              <a:t>// If current element is smaller than the pivot</a:t>
            </a:r>
            <a:br>
              <a:rPr lang="en-US" b="0" i="1" dirty="0">
                <a:effectLst/>
                <a:latin typeface="urw-din"/>
              </a:rPr>
            </a:br>
            <a:r>
              <a:rPr lang="en-US" b="0" i="1" dirty="0">
                <a:solidFill>
                  <a:srgbClr val="0070C0"/>
                </a:solidFill>
                <a:effectLst/>
                <a:latin typeface="urw-din"/>
              </a:rPr>
              <a:t>        if (arr[j] &lt; pivot){</a:t>
            </a:r>
            <a:br>
              <a:rPr lang="en-US" b="0" i="1" dirty="0">
                <a:solidFill>
                  <a:srgbClr val="0070C0"/>
                </a:solidFill>
                <a:effectLst/>
                <a:latin typeface="urw-din"/>
              </a:rPr>
            </a:br>
            <a:r>
              <a:rPr lang="en-US" b="0" i="1" dirty="0">
                <a:solidFill>
                  <a:srgbClr val="0070C0"/>
                </a:solidFill>
                <a:effectLst/>
                <a:latin typeface="urw-din"/>
              </a:rPr>
              <a:t>            i++;    </a:t>
            </a:r>
            <a:r>
              <a:rPr lang="en-US" b="0" i="1" dirty="0">
                <a:effectLst/>
                <a:latin typeface="urw-din"/>
              </a:rPr>
              <a:t>// increment index of smaller element</a:t>
            </a:r>
            <a:br>
              <a:rPr lang="en-US" b="0" i="1" dirty="0">
                <a:solidFill>
                  <a:srgbClr val="0070C0"/>
                </a:solidFill>
                <a:effectLst/>
                <a:latin typeface="urw-din"/>
              </a:rPr>
            </a:br>
            <a:r>
              <a:rPr lang="en-US" b="0" i="1" dirty="0">
                <a:solidFill>
                  <a:srgbClr val="0070C0"/>
                </a:solidFill>
                <a:effectLst/>
                <a:latin typeface="urw-din"/>
              </a:rPr>
              <a:t>            swap arr[i] and arr[j]</a:t>
            </a:r>
            <a:br>
              <a:rPr lang="en-US" b="0" i="1" dirty="0">
                <a:solidFill>
                  <a:srgbClr val="0070C0"/>
                </a:solidFill>
                <a:effectLst/>
                <a:latin typeface="urw-din"/>
              </a:rPr>
            </a:br>
            <a:r>
              <a:rPr lang="en-US" b="0" i="1" dirty="0">
                <a:solidFill>
                  <a:srgbClr val="0070C0"/>
                </a:solidFill>
                <a:effectLst/>
                <a:latin typeface="urw-din"/>
              </a:rPr>
              <a:t>        }</a:t>
            </a:r>
            <a:br>
              <a:rPr lang="en-US" b="0" i="1" dirty="0">
                <a:solidFill>
                  <a:srgbClr val="0070C0"/>
                </a:solidFill>
                <a:effectLst/>
                <a:latin typeface="urw-din"/>
              </a:rPr>
            </a:br>
            <a:r>
              <a:rPr lang="en-US" b="0" i="1" dirty="0">
                <a:solidFill>
                  <a:srgbClr val="0070C0"/>
                </a:solidFill>
                <a:effectLst/>
                <a:latin typeface="urw-din"/>
              </a:rPr>
              <a:t>    }</a:t>
            </a:r>
            <a:br>
              <a:rPr lang="en-US" b="0" i="1" dirty="0">
                <a:solidFill>
                  <a:srgbClr val="0070C0"/>
                </a:solidFill>
                <a:effectLst/>
                <a:latin typeface="urw-din"/>
              </a:rPr>
            </a:br>
            <a:r>
              <a:rPr lang="en-US" b="0" i="1" dirty="0">
                <a:solidFill>
                  <a:srgbClr val="0070C0"/>
                </a:solidFill>
                <a:effectLst/>
                <a:latin typeface="urw-din"/>
              </a:rPr>
              <a:t>    swap arr[i + 1] and arr[high])</a:t>
            </a:r>
            <a:br>
              <a:rPr lang="en-US" b="0" i="1" dirty="0">
                <a:solidFill>
                  <a:srgbClr val="0070C0"/>
                </a:solidFill>
                <a:effectLst/>
                <a:latin typeface="urw-din"/>
              </a:rPr>
            </a:br>
            <a:r>
              <a:rPr lang="en-US" b="0" i="1" dirty="0">
                <a:solidFill>
                  <a:srgbClr val="0070C0"/>
                </a:solidFill>
                <a:effectLst/>
                <a:latin typeface="urw-din"/>
              </a:rPr>
              <a:t>    return (i + 1)</a:t>
            </a:r>
            <a:br>
              <a:rPr lang="en-US" b="0" i="1" dirty="0">
                <a:solidFill>
                  <a:srgbClr val="0070C0"/>
                </a:solidFill>
                <a:effectLst/>
                <a:latin typeface="urw-din"/>
              </a:rPr>
            </a:br>
            <a:r>
              <a:rPr lang="en-US" b="0" i="1" dirty="0">
                <a:solidFill>
                  <a:srgbClr val="C00000"/>
                </a:solidFill>
                <a:effectLst/>
                <a:latin typeface="urw-din"/>
              </a:rPr>
              <a:t>}</a:t>
            </a:r>
          </a:p>
        </p:txBody>
      </p:sp>
    </p:spTree>
    <p:extLst>
      <p:ext uri="{BB962C8B-B14F-4D97-AF65-F5344CB8AC3E}">
        <p14:creationId xmlns:p14="http://schemas.microsoft.com/office/powerpoint/2010/main" val="105612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DC944AE-F495-2437-DACA-3067618EA40E}"/>
              </a:ext>
            </a:extLst>
          </p:cNvPr>
          <p:cNvSpPr>
            <a:spLocks noGrp="1"/>
          </p:cNvSpPr>
          <p:nvPr>
            <p:ph type="title"/>
          </p:nvPr>
        </p:nvSpPr>
        <p:spPr>
          <a:xfrm>
            <a:off x="457200" y="-228600"/>
            <a:ext cx="8229600" cy="1143000"/>
          </a:xfrm>
        </p:spPr>
        <p:txBody>
          <a:bodyPr/>
          <a:lstStyle/>
          <a:p>
            <a:pPr algn="l" eaLnBrk="1" hangingPunct="1"/>
            <a:r>
              <a:rPr lang="en-US" altLang="en-US" sz="4800" dirty="0">
                <a:solidFill>
                  <a:srgbClr val="C00000"/>
                </a:solidFill>
              </a:rPr>
              <a:t>Quick Sort</a:t>
            </a:r>
            <a:endParaRPr lang="en-IN" altLang="en-US" sz="4800" dirty="0">
              <a:solidFill>
                <a:srgbClr val="C00000"/>
              </a:solidFill>
            </a:endParaRPr>
          </a:p>
        </p:txBody>
      </p:sp>
      <p:cxnSp>
        <p:nvCxnSpPr>
          <p:cNvPr id="4" name="Straight Connector 3">
            <a:extLst>
              <a:ext uri="{FF2B5EF4-FFF2-40B4-BE49-F238E27FC236}">
                <a16:creationId xmlns:a16="http://schemas.microsoft.com/office/drawing/2014/main" id="{A50660E8-9619-3AB0-9C2B-A2BCD4794CE4}"/>
              </a:ext>
            </a:extLst>
          </p:cNvPr>
          <p:cNvCxnSpPr/>
          <p:nvPr/>
        </p:nvCxnSpPr>
        <p:spPr>
          <a:xfrm>
            <a:off x="533400" y="8382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4821" name="Object 116">
            <a:extLst>
              <a:ext uri="{FF2B5EF4-FFF2-40B4-BE49-F238E27FC236}">
                <a16:creationId xmlns:a16="http://schemas.microsoft.com/office/drawing/2014/main" id="{B3F15D0E-05CE-BC27-6AD2-33A3F52B51F3}"/>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34821" name="Object 116">
                        <a:extLst>
                          <a:ext uri="{FF2B5EF4-FFF2-40B4-BE49-F238E27FC236}">
                            <a16:creationId xmlns:a16="http://schemas.microsoft.com/office/drawing/2014/main" id="{B3F15D0E-05CE-BC27-6AD2-33A3F52B5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268A08A7-3408-1EAF-429F-84A4B0193B9B}"/>
              </a:ext>
            </a:extLst>
          </p:cNvPr>
          <p:cNvSpPr txBox="1"/>
          <p:nvPr/>
        </p:nvSpPr>
        <p:spPr>
          <a:xfrm>
            <a:off x="457200" y="911226"/>
            <a:ext cx="5715000" cy="400110"/>
          </a:xfrm>
          <a:prstGeom prst="rect">
            <a:avLst/>
          </a:prstGeom>
          <a:noFill/>
        </p:spPr>
        <p:txBody>
          <a:bodyPr wrap="square" rtlCol="0">
            <a:spAutoFit/>
          </a:bodyPr>
          <a:lstStyle/>
          <a:p>
            <a:r>
              <a:rPr lang="en-IN" sz="2000" b="1" dirty="0">
                <a:solidFill>
                  <a:srgbClr val="FF0000"/>
                </a:solidFill>
              </a:rPr>
              <a:t>Quick Sort Coding :</a:t>
            </a:r>
          </a:p>
        </p:txBody>
      </p:sp>
      <p:sp>
        <p:nvSpPr>
          <p:cNvPr id="3" name="Rectangle 2">
            <a:extLst>
              <a:ext uri="{FF2B5EF4-FFF2-40B4-BE49-F238E27FC236}">
                <a16:creationId xmlns:a16="http://schemas.microsoft.com/office/drawing/2014/main" id="{A8FF432A-BAD8-3945-E0E9-1754707E5456}"/>
              </a:ext>
            </a:extLst>
          </p:cNvPr>
          <p:cNvSpPr>
            <a:spLocks noChangeArrowheads="1"/>
          </p:cNvSpPr>
          <p:nvPr/>
        </p:nvSpPr>
        <p:spPr bwMode="auto">
          <a:xfrm>
            <a:off x="4572000" y="1249742"/>
            <a:ext cx="3124200" cy="1477328"/>
          </a:xfrm>
          <a:prstGeom prst="rect">
            <a:avLst/>
          </a:prstGeom>
          <a:solidFill>
            <a:schemeClr val="accent3">
              <a:lumMod val="20000"/>
              <a:lumOff val="80000"/>
            </a:schemeClr>
          </a:solidFill>
          <a:ln w="15875">
            <a:solidFill>
              <a:schemeClr val="tx1"/>
            </a:solid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6699"/>
                </a:solidFill>
                <a:effectLst/>
                <a:latin typeface="Consolas" panose="020B0609020204030204" pitchFamily="49" charset="0"/>
              </a:rPr>
              <a:t>void</a:t>
            </a:r>
            <a:r>
              <a:rPr kumimoji="0" lang="en-US" altLang="en-US" sz="1600" b="0" i="0" u="none" strike="noStrike" cap="none" normalizeH="0" baseline="0">
                <a:ln>
                  <a:noFill/>
                </a:ln>
                <a:solidFill>
                  <a:srgbClr val="273239"/>
                </a:solidFill>
                <a:effectLst/>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swap(</a:t>
            </a:r>
            <a:r>
              <a:rPr kumimoji="0" lang="en-US" altLang="en-US" sz="1600" b="1" i="0" u="none" strike="noStrike" cap="none" normalizeH="0" baseline="0">
                <a:ln>
                  <a:noFill/>
                </a:ln>
                <a:solidFill>
                  <a:srgbClr val="808080"/>
                </a:solidFill>
                <a:effectLst/>
                <a:latin typeface="Consolas" panose="020B0609020204030204" pitchFamily="49" charset="0"/>
              </a:rPr>
              <a:t>int</a:t>
            </a:r>
            <a:r>
              <a:rPr kumimoji="0" lang="en-US" altLang="en-US" sz="1600" b="0" i="0" u="none" strike="noStrike" cap="none" normalizeH="0" baseline="0">
                <a:ln>
                  <a:noFill/>
                </a:ln>
                <a:solidFill>
                  <a:srgbClr val="000000"/>
                </a:solidFill>
                <a:effectLst/>
                <a:latin typeface="Consolas" panose="020B0609020204030204" pitchFamily="49" charset="0"/>
              </a:rPr>
              <a:t>* a, </a:t>
            </a:r>
            <a:r>
              <a:rPr kumimoji="0" lang="en-US" altLang="en-US" sz="1600" b="1" i="0" u="none" strike="noStrike" cap="none" normalizeH="0" baseline="0">
                <a:ln>
                  <a:noFill/>
                </a:ln>
                <a:solidFill>
                  <a:srgbClr val="808080"/>
                </a:solidFill>
                <a:effectLst/>
                <a:latin typeface="Consolas" panose="020B0609020204030204" pitchFamily="49" charset="0"/>
              </a:rPr>
              <a:t>int</a:t>
            </a:r>
            <a:r>
              <a:rPr kumimoji="0" lang="en-US" altLang="en-US" sz="1600" b="0" i="0" u="none" strike="noStrike" cap="none" normalizeH="0" baseline="0">
                <a:ln>
                  <a:noFill/>
                </a:ln>
                <a:solidFill>
                  <a:srgbClr val="000000"/>
                </a:solidFill>
                <a:effectLst/>
                <a:latin typeface="Consolas" panose="020B0609020204030204" pitchFamily="49" charset="0"/>
              </a:rPr>
              <a:t>* b)</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73239"/>
                </a:solidFill>
                <a:effectLst/>
                <a:latin typeface="Consolas" panose="020B0609020204030204" pitchFamily="49" charset="0"/>
              </a:rPr>
              <a:t>    </a:t>
            </a:r>
            <a:r>
              <a:rPr kumimoji="0" lang="en-US" altLang="en-US" sz="1600" b="1" i="0" u="none" strike="noStrike" cap="none" normalizeH="0" baseline="0">
                <a:ln>
                  <a:noFill/>
                </a:ln>
                <a:solidFill>
                  <a:srgbClr val="808080"/>
                </a:solidFill>
                <a:effectLst/>
                <a:latin typeface="Consolas" panose="020B0609020204030204" pitchFamily="49" charset="0"/>
              </a:rPr>
              <a:t>int</a:t>
            </a:r>
            <a:r>
              <a:rPr kumimoji="0" lang="en-US" altLang="en-US" sz="1600" b="0" i="0" u="none" strike="noStrike" cap="none" normalizeH="0" baseline="0">
                <a:ln>
                  <a:noFill/>
                </a:ln>
                <a:solidFill>
                  <a:srgbClr val="273239"/>
                </a:solidFill>
                <a:effectLst/>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t = *a;</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73239"/>
                </a:solidFill>
                <a:effectLst/>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*a = *b;</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73239"/>
                </a:solidFill>
                <a:effectLst/>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*b = t;</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
        <p:nvSpPr>
          <p:cNvPr id="5" name="Rectangle 3">
            <a:extLst>
              <a:ext uri="{FF2B5EF4-FFF2-40B4-BE49-F238E27FC236}">
                <a16:creationId xmlns:a16="http://schemas.microsoft.com/office/drawing/2014/main" id="{02E0A8BC-1AAD-6166-845B-2A9BB1F4F958}"/>
              </a:ext>
            </a:extLst>
          </p:cNvPr>
          <p:cNvSpPr>
            <a:spLocks noChangeArrowheads="1"/>
          </p:cNvSpPr>
          <p:nvPr/>
        </p:nvSpPr>
        <p:spPr bwMode="auto">
          <a:xfrm>
            <a:off x="1417638" y="3200400"/>
            <a:ext cx="6172200" cy="3447098"/>
          </a:xfrm>
          <a:prstGeom prst="rect">
            <a:avLst/>
          </a:prstGeom>
          <a:solidFill>
            <a:schemeClr val="accent6">
              <a:lumMod val="20000"/>
              <a:lumOff val="80000"/>
            </a:schemeClr>
          </a:solidFill>
          <a:ln w="15875">
            <a:solidFill>
              <a:schemeClr val="tx1"/>
            </a:solid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partition(</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arr[],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low,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high)</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pivot = arr[high]; </a:t>
            </a:r>
            <a:r>
              <a:rPr kumimoji="0" lang="en-US" altLang="en-US" sz="1600" b="0" i="0" u="none" strike="noStrike" cap="none" normalizeH="0" baseline="0" dirty="0">
                <a:ln>
                  <a:noFill/>
                </a:ln>
                <a:solidFill>
                  <a:srgbClr val="008200"/>
                </a:solidFill>
                <a:effectLst/>
                <a:latin typeface="Consolas" panose="020B0609020204030204" pitchFamily="49" charset="0"/>
              </a:rPr>
              <a:t>// pivot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a:t>
            </a:r>
            <a:r>
              <a:rPr lang="en-US" altLang="en-US" sz="1600" dirty="0"/>
              <a:t> </a:t>
            </a:r>
            <a:r>
              <a:rPr kumimoji="0" lang="en-US" altLang="en-US" sz="1600" b="0" i="0" u="none" strike="noStrike" cap="none" normalizeH="0" baseline="0" dirty="0">
                <a:ln>
                  <a:noFill/>
                </a:ln>
                <a:solidFill>
                  <a:srgbClr val="000000"/>
                </a:solidFill>
                <a:effectLst/>
                <a:latin typeface="Consolas" panose="020B0609020204030204" pitchFamily="49" charset="0"/>
              </a:rPr>
              <a:t>= (low</a:t>
            </a:r>
            <a:r>
              <a:rPr lang="en-US" altLang="en-US" sz="1600" dirty="0"/>
              <a:t> </a:t>
            </a:r>
            <a:r>
              <a:rPr kumimoji="0" lang="en-US" altLang="en-US" sz="1600" b="0" i="0" u="none" strike="noStrike" cap="none" normalizeH="0" baseline="0" dirty="0">
                <a:ln>
                  <a:noFill/>
                </a:ln>
                <a:solidFill>
                  <a:srgbClr val="000000"/>
                </a:solidFill>
                <a:effectLst/>
                <a:latin typeface="Consolas" panose="020B0609020204030204" pitchFamily="49" charset="0"/>
              </a:rPr>
              <a:t>- 1); </a:t>
            </a:r>
            <a:r>
              <a:rPr kumimoji="0" lang="en-US" altLang="en-US" sz="1600" b="0" i="0" u="none" strike="noStrike" cap="none" normalizeH="0" baseline="0" dirty="0">
                <a:ln>
                  <a:noFill/>
                </a:ln>
                <a:solidFill>
                  <a:srgbClr val="008200"/>
                </a:solidFill>
                <a:effectLst/>
                <a:latin typeface="Consolas" panose="020B0609020204030204" pitchFamily="49" charset="0"/>
              </a:rPr>
              <a:t>// Index of smaller element</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for</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j = low; j &lt;= high - 1; </a:t>
            </a:r>
            <a:r>
              <a:rPr kumimoji="0" lang="en-US" altLang="en-US" sz="1600" b="0" i="0" u="none" strike="noStrike" cap="none" normalizeH="0" baseline="0" dirty="0" err="1">
                <a:ln>
                  <a:noFill/>
                </a:ln>
                <a:solidFill>
                  <a:srgbClr val="000000"/>
                </a:solidFill>
                <a:effectLst/>
                <a:latin typeface="Consolas" panose="020B0609020204030204" pitchFamily="49" charset="0"/>
              </a:rPr>
              <a:t>j++</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If current element is smaller than the pivot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(arr[j] &lt; pivot)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 </a:t>
            </a:r>
            <a:r>
              <a:rPr kumimoji="0" lang="en-US" altLang="en-US" sz="1600" b="0" i="0" u="none" strike="noStrike" cap="none" normalizeH="0" baseline="0" dirty="0">
                <a:ln>
                  <a:noFill/>
                </a:ln>
                <a:solidFill>
                  <a:srgbClr val="008200"/>
                </a:solidFill>
                <a:effectLst/>
                <a:latin typeface="Consolas" panose="020B0609020204030204" pitchFamily="49" charset="0"/>
              </a:rPr>
              <a:t>// increment index of smaller element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swap(&amp;arr[i], &amp;arr[j]);</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swap(&amp;arr[i + 1], &amp;arr[high]);</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 + 1);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DE1064FA-04A5-9F2D-4F26-3326F39DCE17}"/>
              </a:ext>
            </a:extLst>
          </p:cNvPr>
          <p:cNvSpPr txBox="1"/>
          <p:nvPr/>
        </p:nvSpPr>
        <p:spPr>
          <a:xfrm>
            <a:off x="4114800" y="880410"/>
            <a:ext cx="4572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00"/>
                </a:solidFill>
                <a:latin typeface="Consolas" panose="020B0609020204030204" pitchFamily="49" charset="0"/>
              </a:rPr>
              <a:t>F</a:t>
            </a:r>
            <a:r>
              <a:rPr kumimoji="0" lang="en-US" altLang="en-US" sz="1800" b="0" i="0" u="none" strike="noStrike" cap="none" normalizeH="0" baseline="0" dirty="0">
                <a:ln>
                  <a:noFill/>
                </a:ln>
                <a:solidFill>
                  <a:srgbClr val="FF0000"/>
                </a:solidFill>
                <a:effectLst/>
                <a:latin typeface="Consolas" panose="020B0609020204030204" pitchFamily="49" charset="0"/>
              </a:rPr>
              <a:t>unction to swap two elements</a:t>
            </a:r>
            <a:endParaRPr kumimoji="0" lang="en-US" altLang="en-US" sz="1800" b="0" i="0" u="none" strike="noStrike" cap="none" normalizeH="0" baseline="0" dirty="0">
              <a:ln>
                <a:noFill/>
              </a:ln>
              <a:solidFill>
                <a:srgbClr val="FF0000"/>
              </a:solidFill>
              <a:effectLst/>
            </a:endParaRPr>
          </a:p>
        </p:txBody>
      </p:sp>
      <p:sp>
        <p:nvSpPr>
          <p:cNvPr id="10" name="TextBox 9">
            <a:extLst>
              <a:ext uri="{FF2B5EF4-FFF2-40B4-BE49-F238E27FC236}">
                <a16:creationId xmlns:a16="http://schemas.microsoft.com/office/drawing/2014/main" id="{E2F50C80-846E-C72D-4455-32C95620B495}"/>
              </a:ext>
            </a:extLst>
          </p:cNvPr>
          <p:cNvSpPr txBox="1"/>
          <p:nvPr/>
        </p:nvSpPr>
        <p:spPr>
          <a:xfrm>
            <a:off x="2217738" y="2779069"/>
            <a:ext cx="4572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00"/>
                </a:solidFill>
                <a:latin typeface="Consolas" panose="020B0609020204030204" pitchFamily="49" charset="0"/>
              </a:rPr>
              <a:t>F</a:t>
            </a:r>
            <a:r>
              <a:rPr kumimoji="0" lang="en-US" altLang="en-US" sz="1800" b="0" i="0" u="none" strike="noStrike" cap="none" normalizeH="0" baseline="0" dirty="0">
                <a:ln>
                  <a:noFill/>
                </a:ln>
                <a:solidFill>
                  <a:srgbClr val="FF0000"/>
                </a:solidFill>
                <a:effectLst/>
                <a:latin typeface="Consolas" panose="020B0609020204030204" pitchFamily="49" charset="0"/>
              </a:rPr>
              <a:t>unction to </a:t>
            </a:r>
            <a:r>
              <a:rPr lang="en-US" altLang="en-US" dirty="0">
                <a:solidFill>
                  <a:srgbClr val="FF0000"/>
                </a:solidFill>
                <a:latin typeface="Consolas" panose="020B0609020204030204" pitchFamily="49" charset="0"/>
              </a:rPr>
              <a:t>p</a:t>
            </a:r>
            <a:r>
              <a:rPr kumimoji="0" lang="en-US" altLang="en-US" sz="1800" b="0" i="0" u="none" strike="noStrike" cap="none" normalizeH="0" baseline="0" dirty="0">
                <a:ln>
                  <a:noFill/>
                </a:ln>
                <a:solidFill>
                  <a:srgbClr val="FF0000"/>
                </a:solidFill>
                <a:effectLst/>
                <a:latin typeface="Consolas" panose="020B0609020204030204" pitchFamily="49" charset="0"/>
              </a:rPr>
              <a:t>artition the array</a:t>
            </a:r>
            <a:endParaRPr kumimoji="0" lang="en-US" altLang="en-US" sz="1800" b="0"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60362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DC944AE-F495-2437-DACA-3067618EA40E}"/>
              </a:ext>
            </a:extLst>
          </p:cNvPr>
          <p:cNvSpPr>
            <a:spLocks noGrp="1"/>
          </p:cNvSpPr>
          <p:nvPr>
            <p:ph type="title"/>
          </p:nvPr>
        </p:nvSpPr>
        <p:spPr>
          <a:xfrm>
            <a:off x="457200" y="-228600"/>
            <a:ext cx="8229600" cy="1143000"/>
          </a:xfrm>
        </p:spPr>
        <p:txBody>
          <a:bodyPr/>
          <a:lstStyle/>
          <a:p>
            <a:pPr algn="l" eaLnBrk="1" hangingPunct="1"/>
            <a:r>
              <a:rPr lang="en-US" altLang="en-US" sz="4800" dirty="0">
                <a:solidFill>
                  <a:srgbClr val="C00000"/>
                </a:solidFill>
              </a:rPr>
              <a:t>Quick Sort</a:t>
            </a:r>
            <a:endParaRPr lang="en-IN" altLang="en-US" sz="4800" dirty="0">
              <a:solidFill>
                <a:srgbClr val="C00000"/>
              </a:solidFill>
            </a:endParaRPr>
          </a:p>
        </p:txBody>
      </p:sp>
      <p:cxnSp>
        <p:nvCxnSpPr>
          <p:cNvPr id="4" name="Straight Connector 3">
            <a:extLst>
              <a:ext uri="{FF2B5EF4-FFF2-40B4-BE49-F238E27FC236}">
                <a16:creationId xmlns:a16="http://schemas.microsoft.com/office/drawing/2014/main" id="{A50660E8-9619-3AB0-9C2B-A2BCD4794CE4}"/>
              </a:ext>
            </a:extLst>
          </p:cNvPr>
          <p:cNvCxnSpPr/>
          <p:nvPr/>
        </p:nvCxnSpPr>
        <p:spPr>
          <a:xfrm>
            <a:off x="533400" y="8382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4821" name="Object 116">
            <a:extLst>
              <a:ext uri="{FF2B5EF4-FFF2-40B4-BE49-F238E27FC236}">
                <a16:creationId xmlns:a16="http://schemas.microsoft.com/office/drawing/2014/main" id="{B3F15D0E-05CE-BC27-6AD2-33A3F52B51F3}"/>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34821" name="Object 116">
                        <a:extLst>
                          <a:ext uri="{FF2B5EF4-FFF2-40B4-BE49-F238E27FC236}">
                            <a16:creationId xmlns:a16="http://schemas.microsoft.com/office/drawing/2014/main" id="{B3F15D0E-05CE-BC27-6AD2-33A3F52B5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268A08A7-3408-1EAF-429F-84A4B0193B9B}"/>
              </a:ext>
            </a:extLst>
          </p:cNvPr>
          <p:cNvSpPr txBox="1"/>
          <p:nvPr/>
        </p:nvSpPr>
        <p:spPr>
          <a:xfrm>
            <a:off x="457200" y="911226"/>
            <a:ext cx="5715000" cy="400110"/>
          </a:xfrm>
          <a:prstGeom prst="rect">
            <a:avLst/>
          </a:prstGeom>
          <a:noFill/>
        </p:spPr>
        <p:txBody>
          <a:bodyPr wrap="square" rtlCol="0">
            <a:spAutoFit/>
          </a:bodyPr>
          <a:lstStyle/>
          <a:p>
            <a:r>
              <a:rPr lang="en-IN" sz="2000" b="1" dirty="0">
                <a:solidFill>
                  <a:srgbClr val="FF0000"/>
                </a:solidFill>
              </a:rPr>
              <a:t>Quick Sort Coding :</a:t>
            </a:r>
          </a:p>
        </p:txBody>
      </p:sp>
      <p:sp>
        <p:nvSpPr>
          <p:cNvPr id="6" name="Rectangle 2">
            <a:extLst>
              <a:ext uri="{FF2B5EF4-FFF2-40B4-BE49-F238E27FC236}">
                <a16:creationId xmlns:a16="http://schemas.microsoft.com/office/drawing/2014/main" id="{40D4E410-710D-98EC-2513-ACA1CE0DA6BD}"/>
              </a:ext>
            </a:extLst>
          </p:cNvPr>
          <p:cNvSpPr>
            <a:spLocks noChangeArrowheads="1"/>
          </p:cNvSpPr>
          <p:nvPr/>
        </p:nvSpPr>
        <p:spPr bwMode="auto">
          <a:xfrm>
            <a:off x="185530" y="1627034"/>
            <a:ext cx="4419600" cy="2369880"/>
          </a:xfrm>
          <a:prstGeom prst="rect">
            <a:avLst/>
          </a:prstGeom>
          <a:solidFill>
            <a:schemeClr val="accent3">
              <a:lumMod val="20000"/>
              <a:lumOff val="80000"/>
            </a:schemeClr>
          </a:solidFill>
          <a:ln w="15875">
            <a:solidFill>
              <a:schemeClr val="tx1"/>
            </a:solid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quickSort(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arr[],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low,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high)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if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(low &lt; high)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pi = partition(arr, low, high);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Separately sort elements before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partition and after partition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quickSort(arr, low, pi - 1);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quickSort(arr, pi + 1, high);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p:txBody>
      </p:sp>
      <p:sp>
        <p:nvSpPr>
          <p:cNvPr id="7" name="Rectangle 3">
            <a:extLst>
              <a:ext uri="{FF2B5EF4-FFF2-40B4-BE49-F238E27FC236}">
                <a16:creationId xmlns:a16="http://schemas.microsoft.com/office/drawing/2014/main" id="{6D62C648-2ACC-6147-1381-46680B509298}"/>
              </a:ext>
            </a:extLst>
          </p:cNvPr>
          <p:cNvSpPr>
            <a:spLocks noChangeArrowheads="1"/>
          </p:cNvSpPr>
          <p:nvPr/>
        </p:nvSpPr>
        <p:spPr bwMode="auto">
          <a:xfrm>
            <a:off x="5024232" y="2089076"/>
            <a:ext cx="3636064" cy="1508105"/>
          </a:xfrm>
          <a:prstGeom prst="rect">
            <a:avLst/>
          </a:prstGeom>
          <a:solidFill>
            <a:schemeClr val="accent3">
              <a:lumMod val="20000"/>
              <a:lumOff val="80000"/>
            </a:schemeClr>
          </a:solidFill>
          <a:ln w="15875">
            <a:solidFill>
              <a:schemeClr val="tx1"/>
            </a:solid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void</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printArray(</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arr[],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size)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i;</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for</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(i = 0; i &lt; size; i++)</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cout &lt;&lt; arr[i] &lt;&lt; </a:t>
            </a:r>
            <a:r>
              <a:rPr kumimoji="0" lang="en-US" altLang="en-US" sz="1400" b="0" i="0" u="none" strike="noStrike" cap="none" normalizeH="0" baseline="0" dirty="0">
                <a:ln>
                  <a:noFill/>
                </a:ln>
                <a:solidFill>
                  <a:srgbClr val="0000FF"/>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cout &lt;&lt; endl;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p:txBody>
      </p:sp>
      <p:sp>
        <p:nvSpPr>
          <p:cNvPr id="8" name="Rectangle 4">
            <a:extLst>
              <a:ext uri="{FF2B5EF4-FFF2-40B4-BE49-F238E27FC236}">
                <a16:creationId xmlns:a16="http://schemas.microsoft.com/office/drawing/2014/main" id="{815A9166-4B37-AE83-FE70-32A2EC256E70}"/>
              </a:ext>
            </a:extLst>
          </p:cNvPr>
          <p:cNvSpPr>
            <a:spLocks noChangeArrowheads="1"/>
          </p:cNvSpPr>
          <p:nvPr/>
        </p:nvSpPr>
        <p:spPr bwMode="auto">
          <a:xfrm>
            <a:off x="2362199" y="4630802"/>
            <a:ext cx="4419601" cy="1938992"/>
          </a:xfrm>
          <a:prstGeom prst="rect">
            <a:avLst/>
          </a:prstGeom>
          <a:solidFill>
            <a:schemeClr val="accent6">
              <a:lumMod val="20000"/>
              <a:lumOff val="80000"/>
            </a:schemeClr>
          </a:solidFill>
          <a:ln w="15875">
            <a:solidFill>
              <a:schemeClr val="tx1"/>
            </a:solid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main()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arr[] = { 10, 7, 8, 9, 1, 5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 = </a:t>
            </a:r>
            <a:r>
              <a:rPr kumimoji="0" lang="en-US" altLang="en-US" sz="1400" b="1" i="0" u="none" strike="noStrike" cap="none" normalizeH="0" baseline="0" dirty="0">
                <a:ln>
                  <a:noFill/>
                </a:ln>
                <a:solidFill>
                  <a:srgbClr val="006699"/>
                </a:solidFill>
                <a:effectLst/>
                <a:latin typeface="Consolas" panose="020B0609020204030204" pitchFamily="49" charset="0"/>
              </a:rPr>
              <a:t>sizeof</a:t>
            </a:r>
            <a:r>
              <a:rPr kumimoji="0" lang="en-US" altLang="en-US" sz="1400" b="0" i="0" u="none" strike="noStrike" cap="none" normalizeH="0" baseline="0" dirty="0">
                <a:ln>
                  <a:noFill/>
                </a:ln>
                <a:solidFill>
                  <a:srgbClr val="000000"/>
                </a:solidFill>
                <a:effectLst/>
                <a:latin typeface="Consolas" panose="020B0609020204030204" pitchFamily="49" charset="0"/>
              </a:rPr>
              <a:t>(arr) / </a:t>
            </a:r>
            <a:r>
              <a:rPr kumimoji="0" lang="en-US" altLang="en-US" sz="1400" b="1" i="0" u="none" strike="noStrike" cap="none" normalizeH="0" baseline="0" dirty="0">
                <a:ln>
                  <a:noFill/>
                </a:ln>
                <a:solidFill>
                  <a:srgbClr val="006699"/>
                </a:solidFill>
                <a:effectLst/>
                <a:latin typeface="Consolas" panose="020B0609020204030204" pitchFamily="49" charset="0"/>
              </a:rPr>
              <a:t>sizeof</a:t>
            </a:r>
            <a:r>
              <a:rPr kumimoji="0" lang="en-US" altLang="en-US" sz="1400" b="0" i="0" u="none" strike="noStrike" cap="none" normalizeH="0" baseline="0" dirty="0">
                <a:ln>
                  <a:noFill/>
                </a:ln>
                <a:solidFill>
                  <a:srgbClr val="000000"/>
                </a:solidFill>
                <a:effectLst/>
                <a:latin typeface="Consolas" panose="020B0609020204030204" pitchFamily="49" charset="0"/>
              </a:rPr>
              <a:t>(arr[0]);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quickSort(arr, 0, n - 1);</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cout &lt;&lt; </a:t>
            </a:r>
            <a:r>
              <a:rPr kumimoji="0" lang="en-US" altLang="en-US" sz="1400" b="0" i="0" u="none" strike="noStrike" cap="none" normalizeH="0" baseline="0" dirty="0">
                <a:ln>
                  <a:noFill/>
                </a:ln>
                <a:solidFill>
                  <a:srgbClr val="0000FF"/>
                </a:solidFill>
                <a:effectLst/>
                <a:latin typeface="Consolas" panose="020B0609020204030204" pitchFamily="49" charset="0"/>
              </a:rPr>
              <a:t>"Sorted array: \n"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printArray(arr, 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return</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0;</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16E06807-BB4A-43C0-C6B6-4250E1F2F6E8}"/>
              </a:ext>
            </a:extLst>
          </p:cNvPr>
          <p:cNvSpPr txBox="1"/>
          <p:nvPr/>
        </p:nvSpPr>
        <p:spPr>
          <a:xfrm>
            <a:off x="381000" y="1257702"/>
            <a:ext cx="4572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00"/>
                </a:solidFill>
                <a:latin typeface="Consolas" panose="020B0609020204030204" pitchFamily="49" charset="0"/>
              </a:rPr>
              <a:t>Quick Sort Recursive function</a:t>
            </a:r>
            <a:endParaRPr kumimoji="0" lang="en-US" altLang="en-US" sz="1800" b="0" i="0" u="none" strike="noStrike" cap="none" normalizeH="0" baseline="0" dirty="0">
              <a:ln>
                <a:noFill/>
              </a:ln>
              <a:solidFill>
                <a:srgbClr val="FF0000"/>
              </a:solidFill>
              <a:effectLst/>
            </a:endParaRPr>
          </a:p>
        </p:txBody>
      </p:sp>
      <p:sp>
        <p:nvSpPr>
          <p:cNvPr id="10" name="TextBox 9">
            <a:extLst>
              <a:ext uri="{FF2B5EF4-FFF2-40B4-BE49-F238E27FC236}">
                <a16:creationId xmlns:a16="http://schemas.microsoft.com/office/drawing/2014/main" id="{CA819D1C-38CD-2C27-EF58-9E637853F586}"/>
              </a:ext>
            </a:extLst>
          </p:cNvPr>
          <p:cNvSpPr txBox="1"/>
          <p:nvPr/>
        </p:nvSpPr>
        <p:spPr>
          <a:xfrm>
            <a:off x="5024232" y="1659594"/>
            <a:ext cx="37338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00"/>
                </a:solidFill>
                <a:latin typeface="Consolas" panose="020B0609020204030204" pitchFamily="49" charset="0"/>
              </a:rPr>
              <a:t>F</a:t>
            </a:r>
            <a:r>
              <a:rPr kumimoji="0" lang="en-US" altLang="en-US" sz="1800" b="0" i="0" u="none" strike="noStrike" cap="none" normalizeH="0" baseline="0" dirty="0">
                <a:ln>
                  <a:noFill/>
                </a:ln>
                <a:solidFill>
                  <a:srgbClr val="FF0000"/>
                </a:solidFill>
                <a:effectLst/>
                <a:latin typeface="Consolas" panose="020B0609020204030204" pitchFamily="49" charset="0"/>
              </a:rPr>
              <a:t>unction to </a:t>
            </a:r>
            <a:r>
              <a:rPr lang="en-US" altLang="en-US" dirty="0">
                <a:solidFill>
                  <a:srgbClr val="FF0000"/>
                </a:solidFill>
                <a:latin typeface="Consolas" panose="020B0609020204030204" pitchFamily="49" charset="0"/>
              </a:rPr>
              <a:t>print</a:t>
            </a:r>
            <a:r>
              <a:rPr kumimoji="0" lang="en-US" altLang="en-US" sz="1800" b="0" i="0" u="none" strike="noStrike" cap="none" normalizeH="0" baseline="0" dirty="0">
                <a:ln>
                  <a:noFill/>
                </a:ln>
                <a:solidFill>
                  <a:srgbClr val="FF0000"/>
                </a:solidFill>
                <a:effectLst/>
                <a:latin typeface="Consolas" panose="020B0609020204030204" pitchFamily="49" charset="0"/>
              </a:rPr>
              <a:t> the array</a:t>
            </a:r>
            <a:endParaRPr kumimoji="0" lang="en-US" altLang="en-US" sz="1800" b="0" i="0" u="none" strike="noStrike" cap="none" normalizeH="0" baseline="0" dirty="0">
              <a:ln>
                <a:noFill/>
              </a:ln>
              <a:solidFill>
                <a:srgbClr val="FF0000"/>
              </a:solidFill>
              <a:effectLst/>
            </a:endParaRPr>
          </a:p>
        </p:txBody>
      </p:sp>
      <p:sp>
        <p:nvSpPr>
          <p:cNvPr id="11" name="TextBox 10">
            <a:extLst>
              <a:ext uri="{FF2B5EF4-FFF2-40B4-BE49-F238E27FC236}">
                <a16:creationId xmlns:a16="http://schemas.microsoft.com/office/drawing/2014/main" id="{4BDCD32A-F80B-7CAC-EE6C-520869360B2D}"/>
              </a:ext>
            </a:extLst>
          </p:cNvPr>
          <p:cNvSpPr txBox="1"/>
          <p:nvPr/>
        </p:nvSpPr>
        <p:spPr>
          <a:xfrm>
            <a:off x="2514600" y="4228910"/>
            <a:ext cx="4572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FF0000"/>
                </a:solidFill>
                <a:latin typeface="Consolas" panose="020B0609020204030204" pitchFamily="49" charset="0"/>
              </a:rPr>
              <a:t>Main function to test an array</a:t>
            </a:r>
            <a:endParaRPr kumimoji="0" lang="en-US" altLang="en-US" sz="1800" b="0"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57196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DC944AE-F495-2437-DACA-3067618EA40E}"/>
              </a:ext>
            </a:extLst>
          </p:cNvPr>
          <p:cNvSpPr>
            <a:spLocks noGrp="1"/>
          </p:cNvSpPr>
          <p:nvPr>
            <p:ph type="title"/>
          </p:nvPr>
        </p:nvSpPr>
        <p:spPr>
          <a:xfrm>
            <a:off x="457200" y="-228600"/>
            <a:ext cx="8229600" cy="1143000"/>
          </a:xfrm>
        </p:spPr>
        <p:txBody>
          <a:bodyPr/>
          <a:lstStyle/>
          <a:p>
            <a:pPr algn="l" eaLnBrk="1" hangingPunct="1"/>
            <a:r>
              <a:rPr lang="en-US" altLang="en-US" sz="4800" dirty="0">
                <a:solidFill>
                  <a:srgbClr val="C00000"/>
                </a:solidFill>
              </a:rPr>
              <a:t>Quick Sort</a:t>
            </a:r>
            <a:endParaRPr lang="en-IN" altLang="en-US" sz="4800" dirty="0">
              <a:solidFill>
                <a:srgbClr val="C00000"/>
              </a:solidFill>
            </a:endParaRPr>
          </a:p>
        </p:txBody>
      </p:sp>
      <p:cxnSp>
        <p:nvCxnSpPr>
          <p:cNvPr id="4" name="Straight Connector 3">
            <a:extLst>
              <a:ext uri="{FF2B5EF4-FFF2-40B4-BE49-F238E27FC236}">
                <a16:creationId xmlns:a16="http://schemas.microsoft.com/office/drawing/2014/main" id="{A50660E8-9619-3AB0-9C2B-A2BCD4794CE4}"/>
              </a:ext>
            </a:extLst>
          </p:cNvPr>
          <p:cNvCxnSpPr/>
          <p:nvPr/>
        </p:nvCxnSpPr>
        <p:spPr>
          <a:xfrm>
            <a:off x="533400" y="8382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4821" name="Object 116">
            <a:extLst>
              <a:ext uri="{FF2B5EF4-FFF2-40B4-BE49-F238E27FC236}">
                <a16:creationId xmlns:a16="http://schemas.microsoft.com/office/drawing/2014/main" id="{B3F15D0E-05CE-BC27-6AD2-33A3F52B51F3}"/>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34821" name="Object 116">
                        <a:extLst>
                          <a:ext uri="{FF2B5EF4-FFF2-40B4-BE49-F238E27FC236}">
                            <a16:creationId xmlns:a16="http://schemas.microsoft.com/office/drawing/2014/main" id="{B3F15D0E-05CE-BC27-6AD2-33A3F52B5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268A08A7-3408-1EAF-429F-84A4B0193B9B}"/>
              </a:ext>
            </a:extLst>
          </p:cNvPr>
          <p:cNvSpPr txBox="1"/>
          <p:nvPr/>
        </p:nvSpPr>
        <p:spPr>
          <a:xfrm>
            <a:off x="457200" y="911226"/>
            <a:ext cx="5715000" cy="400110"/>
          </a:xfrm>
          <a:prstGeom prst="rect">
            <a:avLst/>
          </a:prstGeom>
          <a:noFill/>
        </p:spPr>
        <p:txBody>
          <a:bodyPr wrap="square" rtlCol="0">
            <a:spAutoFit/>
          </a:bodyPr>
          <a:lstStyle/>
          <a:p>
            <a:r>
              <a:rPr lang="en-IN" sz="2000" b="1" dirty="0">
                <a:solidFill>
                  <a:srgbClr val="FF0000"/>
                </a:solidFill>
              </a:rPr>
              <a:t>Quick Sort Analysis of Time Complexity: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ACF9FFD-B6DE-8162-56DC-CBADE8DE27E7}"/>
                  </a:ext>
                </a:extLst>
              </p:cNvPr>
              <p:cNvSpPr txBox="1"/>
              <p:nvPr/>
            </p:nvSpPr>
            <p:spPr>
              <a:xfrm>
                <a:off x="685800" y="1524000"/>
                <a:ext cx="320040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C00000"/>
                    </a:solidFill>
                  </a:rPr>
                  <a:t>Worst Case :</a:t>
                </a:r>
                <a:r>
                  <a:rPr lang="en-US" altLang="en-US" dirty="0">
                    <a:solidFill>
                      <a:srgbClr val="C00000"/>
                    </a:solidFill>
                    <a:latin typeface="Consolas" panose="020B0609020204030204" pitchFamily="49" charset="0"/>
                  </a:rPr>
                  <a:t> </a:t>
                </a:r>
                <a14:m>
                  <m:oMath xmlns:m="http://schemas.openxmlformats.org/officeDocument/2006/math">
                    <m:r>
                      <a:rPr lang="en-US" altLang="en-US" b="0" i="1" smtClean="0">
                        <a:solidFill>
                          <a:srgbClr val="C00000"/>
                        </a:solidFill>
                        <a:latin typeface="Cambria Math" panose="02040503050406030204" pitchFamily="18" charset="0"/>
                      </a:rPr>
                      <m:t>𝑂</m:t>
                    </m:r>
                    <m:d>
                      <m:dPr>
                        <m:ctrlPr>
                          <a:rPr lang="en-US" altLang="en-US" b="0" i="1" smtClean="0">
                            <a:solidFill>
                              <a:srgbClr val="C00000"/>
                            </a:solidFill>
                            <a:latin typeface="Cambria Math" panose="02040503050406030204" pitchFamily="18" charset="0"/>
                          </a:rPr>
                        </m:ctrlPr>
                      </m:dPr>
                      <m:e>
                        <m:sSup>
                          <m:sSupPr>
                            <m:ctrlPr>
                              <a:rPr lang="en-US" altLang="en-US" b="0" i="1" smtClean="0">
                                <a:solidFill>
                                  <a:srgbClr val="C00000"/>
                                </a:solidFill>
                                <a:latin typeface="Cambria Math" panose="02040503050406030204" pitchFamily="18" charset="0"/>
                              </a:rPr>
                            </m:ctrlPr>
                          </m:sSupPr>
                          <m:e>
                            <m:r>
                              <a:rPr lang="en-US" altLang="en-US" b="0" i="1" smtClean="0">
                                <a:solidFill>
                                  <a:srgbClr val="C00000"/>
                                </a:solidFill>
                                <a:latin typeface="Cambria Math" panose="02040503050406030204" pitchFamily="18" charset="0"/>
                              </a:rPr>
                              <m:t>𝑛</m:t>
                            </m:r>
                          </m:e>
                          <m:sup>
                            <m:r>
                              <a:rPr lang="en-US" altLang="en-US" b="0" i="1" smtClean="0">
                                <a:solidFill>
                                  <a:srgbClr val="C00000"/>
                                </a:solidFill>
                                <a:latin typeface="Cambria Math" panose="02040503050406030204" pitchFamily="18" charset="0"/>
                              </a:rPr>
                              <m:t>2</m:t>
                            </m:r>
                          </m:sup>
                        </m:sSup>
                      </m:e>
                    </m:d>
                  </m:oMath>
                </a14:m>
                <a:endParaRPr lang="en-US" altLang="en-US" b="0" dirty="0">
                  <a:solidFill>
                    <a:srgbClr val="C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C00000"/>
                    </a:solidFill>
                  </a:rPr>
                  <a:t>Average Case : </a:t>
                </a:r>
                <a14:m>
                  <m:oMath xmlns:m="http://schemas.openxmlformats.org/officeDocument/2006/math">
                    <m:r>
                      <a:rPr lang="en-US" altLang="en-US" b="0" i="1" smtClean="0">
                        <a:solidFill>
                          <a:srgbClr val="C00000"/>
                        </a:solidFill>
                        <a:latin typeface="Cambria Math" panose="02040503050406030204" pitchFamily="18" charset="0"/>
                      </a:rPr>
                      <m:t>𝑂</m:t>
                    </m:r>
                    <m:d>
                      <m:dPr>
                        <m:ctrlPr>
                          <a:rPr lang="en-US" altLang="en-US" b="0" i="1" smtClean="0">
                            <a:solidFill>
                              <a:srgbClr val="C00000"/>
                            </a:solidFill>
                            <a:latin typeface="Cambria Math" panose="02040503050406030204" pitchFamily="18" charset="0"/>
                          </a:rPr>
                        </m:ctrlPr>
                      </m:dPr>
                      <m:e>
                        <m:r>
                          <a:rPr lang="en-US" altLang="en-US" b="0" i="1" smtClean="0">
                            <a:solidFill>
                              <a:srgbClr val="C00000"/>
                            </a:solidFill>
                            <a:latin typeface="Cambria Math" panose="02040503050406030204" pitchFamily="18" charset="0"/>
                          </a:rPr>
                          <m:t>𝑛</m:t>
                        </m:r>
                        <m:r>
                          <a:rPr lang="en-US" altLang="en-US" b="0" i="1" smtClean="0">
                            <a:solidFill>
                              <a:srgbClr val="C00000"/>
                            </a:solidFill>
                            <a:latin typeface="Cambria Math" panose="02040503050406030204" pitchFamily="18" charset="0"/>
                          </a:rPr>
                          <m:t> </m:t>
                        </m:r>
                        <m:func>
                          <m:funcPr>
                            <m:ctrlPr>
                              <a:rPr lang="en-US" altLang="en-US" b="0" i="1" smtClean="0">
                                <a:solidFill>
                                  <a:srgbClr val="C00000"/>
                                </a:solidFill>
                                <a:latin typeface="Cambria Math" panose="02040503050406030204" pitchFamily="18" charset="0"/>
                              </a:rPr>
                            </m:ctrlPr>
                          </m:funcPr>
                          <m:fName>
                            <m:r>
                              <m:rPr>
                                <m:sty m:val="p"/>
                              </m:rPr>
                              <a:rPr lang="en-US" altLang="en-US" b="0" i="0" smtClean="0">
                                <a:solidFill>
                                  <a:srgbClr val="C00000"/>
                                </a:solidFill>
                                <a:latin typeface="Cambria Math" panose="02040503050406030204" pitchFamily="18" charset="0"/>
                              </a:rPr>
                              <m:t>log</m:t>
                            </m:r>
                          </m:fName>
                          <m:e>
                            <m:r>
                              <a:rPr lang="en-US" altLang="en-US" b="0" i="1" smtClean="0">
                                <a:solidFill>
                                  <a:srgbClr val="C00000"/>
                                </a:solidFill>
                                <a:latin typeface="Cambria Math" panose="02040503050406030204" pitchFamily="18" charset="0"/>
                              </a:rPr>
                              <m:t>𝑛</m:t>
                            </m:r>
                          </m:e>
                        </m:func>
                      </m:e>
                    </m:d>
                  </m:oMath>
                </a14:m>
                <a:endParaRPr kumimoji="0" lang="en-US" altLang="en-US" sz="18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C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C00000"/>
                    </a:solidFill>
                  </a:rPr>
                  <a:t>Best Case : </a:t>
                </a:r>
                <a14:m>
                  <m:oMath xmlns:m="http://schemas.openxmlformats.org/officeDocument/2006/math">
                    <m:r>
                      <a:rPr lang="en-US" altLang="en-US" b="0" i="1" smtClean="0">
                        <a:solidFill>
                          <a:srgbClr val="C00000"/>
                        </a:solidFill>
                        <a:latin typeface="Cambria Math" panose="02040503050406030204" pitchFamily="18" charset="0"/>
                      </a:rPr>
                      <m:t>𝑂</m:t>
                    </m:r>
                    <m:r>
                      <a:rPr lang="en-US" altLang="en-US" b="0" i="1" smtClean="0">
                        <a:solidFill>
                          <a:srgbClr val="C00000"/>
                        </a:solidFill>
                        <a:latin typeface="Cambria Math" panose="02040503050406030204" pitchFamily="18" charset="0"/>
                      </a:rPr>
                      <m:t>(</m:t>
                    </m:r>
                    <m:r>
                      <a:rPr lang="en-US" altLang="en-US" b="0" i="1" smtClean="0">
                        <a:solidFill>
                          <a:srgbClr val="C00000"/>
                        </a:solidFill>
                        <a:latin typeface="Cambria Math" panose="02040503050406030204" pitchFamily="18" charset="0"/>
                      </a:rPr>
                      <m:t>𝑛</m:t>
                    </m:r>
                    <m:func>
                      <m:funcPr>
                        <m:ctrlPr>
                          <a:rPr lang="en-US" altLang="en-US" b="0" i="1" smtClean="0">
                            <a:solidFill>
                              <a:srgbClr val="C00000"/>
                            </a:solidFill>
                            <a:latin typeface="Cambria Math" panose="02040503050406030204" pitchFamily="18" charset="0"/>
                          </a:rPr>
                        </m:ctrlPr>
                      </m:funcPr>
                      <m:fName>
                        <m:r>
                          <m:rPr>
                            <m:sty m:val="p"/>
                          </m:rPr>
                          <a:rPr lang="en-US" altLang="en-US" b="0" i="0" smtClean="0">
                            <a:solidFill>
                              <a:srgbClr val="C00000"/>
                            </a:solidFill>
                            <a:latin typeface="Cambria Math" panose="02040503050406030204" pitchFamily="18" charset="0"/>
                          </a:rPr>
                          <m:t>log</m:t>
                        </m:r>
                      </m:fName>
                      <m:e>
                        <m:r>
                          <a:rPr lang="en-US" altLang="en-US" b="0" i="1" smtClean="0">
                            <a:solidFill>
                              <a:srgbClr val="C00000"/>
                            </a:solidFill>
                            <a:latin typeface="Cambria Math" panose="02040503050406030204" pitchFamily="18" charset="0"/>
                          </a:rPr>
                          <m:t>𝑛</m:t>
                        </m:r>
                      </m:e>
                    </m:func>
                    <m:r>
                      <a:rPr lang="en-US" altLang="en-US" b="0" i="1" smtClean="0">
                        <a:solidFill>
                          <a:srgbClr val="C00000"/>
                        </a:solidFill>
                        <a:latin typeface="Cambria Math" panose="02040503050406030204" pitchFamily="18" charset="0"/>
                      </a:rPr>
                      <m:t>)</m:t>
                    </m:r>
                  </m:oMath>
                </a14:m>
                <a:r>
                  <a:rPr lang="en-US" altLang="en-US" dirty="0">
                    <a:solidFill>
                      <a:srgbClr val="C00000"/>
                    </a:solidFill>
                  </a:rPr>
                  <a:t> </a:t>
                </a:r>
                <a:endParaRPr kumimoji="0" lang="en-US" altLang="en-US" sz="1800" b="0" i="0" u="none" strike="noStrike" cap="none" normalizeH="0" baseline="0" dirty="0">
                  <a:ln>
                    <a:noFill/>
                  </a:ln>
                  <a:solidFill>
                    <a:srgbClr val="C00000"/>
                  </a:solidFill>
                  <a:effectLst/>
                </a:endParaRPr>
              </a:p>
            </p:txBody>
          </p:sp>
        </mc:Choice>
        <mc:Fallback>
          <p:sp>
            <p:nvSpPr>
              <p:cNvPr id="3" name="TextBox 2">
                <a:extLst>
                  <a:ext uri="{FF2B5EF4-FFF2-40B4-BE49-F238E27FC236}">
                    <a16:creationId xmlns:a16="http://schemas.microsoft.com/office/drawing/2014/main" id="{6ACF9FFD-B6DE-8162-56DC-CBADE8DE27E7}"/>
                  </a:ext>
                </a:extLst>
              </p:cNvPr>
              <p:cNvSpPr txBox="1">
                <a:spLocks noRot="1" noChangeAspect="1" noMove="1" noResize="1" noEditPoints="1" noAdjustHandles="1" noChangeArrowheads="1" noChangeShapeType="1" noTextEdit="1"/>
              </p:cNvSpPr>
              <p:nvPr/>
            </p:nvSpPr>
            <p:spPr>
              <a:xfrm>
                <a:off x="685800" y="1524000"/>
                <a:ext cx="3200400" cy="1477328"/>
              </a:xfrm>
              <a:prstGeom prst="rect">
                <a:avLst/>
              </a:prstGeom>
              <a:blipFill>
                <a:blip r:embed="rId4"/>
                <a:stretch>
                  <a:fillRect l="-1714" t="-2066" b="-5785"/>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D43F6AE8-E46A-CE87-3CC2-5A0E37E5A635}"/>
              </a:ext>
            </a:extLst>
          </p:cNvPr>
          <p:cNvSpPr txBox="1"/>
          <p:nvPr/>
        </p:nvSpPr>
        <p:spPr>
          <a:xfrm>
            <a:off x="533400" y="3429000"/>
            <a:ext cx="7848600" cy="2308324"/>
          </a:xfrm>
          <a:prstGeom prst="rect">
            <a:avLst/>
          </a:prstGeom>
          <a:noFill/>
        </p:spPr>
        <p:txBody>
          <a:bodyPr wrap="square">
            <a:spAutoFit/>
          </a:bodyPr>
          <a:lstStyle/>
          <a:p>
            <a:pPr algn="l" fontAlgn="base"/>
            <a:r>
              <a:rPr lang="en-US" b="1" i="0" dirty="0">
                <a:solidFill>
                  <a:srgbClr val="C00000"/>
                </a:solidFill>
                <a:effectLst/>
                <a:latin typeface="urw-din"/>
              </a:rPr>
              <a:t>Is QuickSort stable? </a:t>
            </a:r>
          </a:p>
          <a:p>
            <a:pPr marL="285750" indent="-285750" algn="just" fontAlgn="base">
              <a:buFont typeface="Arial" panose="020B0604020202020204" pitchFamily="34" charset="0"/>
              <a:buChar char="•"/>
            </a:pPr>
            <a:r>
              <a:rPr lang="en-US" b="0" i="0" dirty="0">
                <a:solidFill>
                  <a:srgbClr val="273239"/>
                </a:solidFill>
                <a:effectLst/>
                <a:latin typeface="urw-din"/>
              </a:rPr>
              <a:t>The default implementation is not stable. However, any sorting algorithm can be made stable by considering indexes as comparison parameter. </a:t>
            </a:r>
          </a:p>
          <a:p>
            <a:pPr marL="285750" indent="-285750" algn="l" fontAlgn="base">
              <a:buFont typeface="Arial" panose="020B0604020202020204" pitchFamily="34" charset="0"/>
              <a:buChar char="•"/>
            </a:pPr>
            <a:endParaRPr lang="en-US" b="0" i="0" dirty="0">
              <a:solidFill>
                <a:srgbClr val="273239"/>
              </a:solidFill>
              <a:effectLst/>
              <a:latin typeface="urw-din"/>
            </a:endParaRPr>
          </a:p>
          <a:p>
            <a:pPr algn="l" fontAlgn="base"/>
            <a:r>
              <a:rPr lang="en-US" b="1" i="0" dirty="0">
                <a:solidFill>
                  <a:srgbClr val="C00000"/>
                </a:solidFill>
                <a:effectLst/>
                <a:latin typeface="urw-din"/>
              </a:rPr>
              <a:t>Is QuickSort In-place? </a:t>
            </a:r>
          </a:p>
          <a:p>
            <a:pPr marL="285750" indent="-285750" algn="just" fontAlgn="base">
              <a:buFont typeface="Arial" panose="020B0604020202020204" pitchFamily="34" charset="0"/>
              <a:buChar char="•"/>
            </a:pPr>
            <a:r>
              <a:rPr lang="en-US" b="0" i="0" dirty="0">
                <a:solidFill>
                  <a:srgbClr val="273239"/>
                </a:solidFill>
                <a:effectLst/>
                <a:latin typeface="urw-din"/>
              </a:rPr>
              <a:t>As per the broad definition of in-place algorithm it qualifies as an in-place sorting algorithm as it uses extra space only for storing recursive function calls but not for manipulating the input. </a:t>
            </a:r>
          </a:p>
        </p:txBody>
      </p:sp>
    </p:spTree>
    <p:extLst>
      <p:ext uri="{BB962C8B-B14F-4D97-AF65-F5344CB8AC3E}">
        <p14:creationId xmlns:p14="http://schemas.microsoft.com/office/powerpoint/2010/main" val="357591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76A5BB-9CF1-8750-6E44-D2FA559319B2}"/>
              </a:ext>
            </a:extLst>
          </p:cNvPr>
          <p:cNvSpPr/>
          <p:nvPr/>
        </p:nvSpPr>
        <p:spPr>
          <a:xfrm>
            <a:off x="2741917" y="2967335"/>
            <a:ext cx="3660169" cy="923330"/>
          </a:xfrm>
          <a:prstGeom prst="rect">
            <a:avLst/>
          </a:prstGeom>
          <a:noFill/>
        </p:spPr>
        <p:txBody>
          <a:bodyPr wrap="none">
            <a:spAutoFit/>
          </a:bodyPr>
          <a:lstStyle/>
          <a:p>
            <a:pPr algn="ctr" eaLnBrk="1" fontAlgn="auto" hangingPunct="1">
              <a:spcBef>
                <a:spcPts val="0"/>
              </a:spcBef>
              <a:spcAft>
                <a:spcPts val="0"/>
              </a:spcAft>
              <a:defRPr/>
            </a:pPr>
            <a:r>
              <a:rPr lang="en-US" sz="5400" b="1" dirty="0">
                <a:ln w="9525">
                  <a:solidFill>
                    <a:schemeClr val="bg1"/>
                  </a:solidFill>
                  <a:prstDash val="solid"/>
                </a:ln>
                <a:effectLst>
                  <a:outerShdw blurRad="12700" dist="38100" dir="2700000" algn="tl" rotWithShape="0">
                    <a:schemeClr val="bg1">
                      <a:lumMod val="50000"/>
                    </a:schemeClr>
                  </a:outerShdw>
                </a:effectLst>
                <a:latin typeface="+mn-lt"/>
                <a:cs typeface="+mn-cs"/>
              </a:rPr>
              <a:t>Thank You</a:t>
            </a:r>
          </a:p>
        </p:txBody>
      </p:sp>
      <p:pic>
        <p:nvPicPr>
          <p:cNvPr id="54275" name="Picture 22">
            <a:extLst>
              <a:ext uri="{FF2B5EF4-FFF2-40B4-BE49-F238E27FC236}">
                <a16:creationId xmlns:a16="http://schemas.microsoft.com/office/drawing/2014/main" id="{D21B5E67-6E3E-B7AA-F7E9-8905B233D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0975" y="206375"/>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nodeType="clickEffect">
                                  <p:stCondLst>
                                    <p:cond delay="0"/>
                                  </p:stCondLst>
                                  <p:childTnLst>
                                    <p:animScale>
                                      <p:cBhvr>
                                        <p:cTn id="14"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51005155-Business-Planning-Process-ppt-nw</Template>
  <TotalTime>5731</TotalTime>
  <Words>913</Words>
  <Application>Microsoft Office PowerPoint</Application>
  <PresentationFormat>On-screen Show (4:3)</PresentationFormat>
  <Paragraphs>100</Paragraphs>
  <Slides>9</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0</vt:i4>
      </vt:variant>
      <vt:variant>
        <vt:lpstr>Slide Titles</vt:lpstr>
      </vt:variant>
      <vt:variant>
        <vt:i4>9</vt:i4>
      </vt:variant>
    </vt:vector>
  </HeadingPairs>
  <TitlesOfParts>
    <vt:vector size="21" baseType="lpstr">
      <vt:lpstr>Arial</vt:lpstr>
      <vt:lpstr>Bembo</vt:lpstr>
      <vt:lpstr>Broadway</vt:lpstr>
      <vt:lpstr>Calibri</vt:lpstr>
      <vt:lpstr>Cambria Math</vt:lpstr>
      <vt:lpstr>Consolas</vt:lpstr>
      <vt:lpstr>Tahoma</vt:lpstr>
      <vt:lpstr>Times New Roman</vt:lpstr>
      <vt:lpstr>urw-din</vt:lpstr>
      <vt:lpstr>Wingdings</vt:lpstr>
      <vt:lpstr>Watermark</vt:lpstr>
      <vt:lpstr>Office Theme</vt:lpstr>
      <vt:lpstr>CAP539 ALGORITHM DESIGN AND ANALYSIS - Laboratory </vt:lpstr>
      <vt:lpstr>Quick Sort</vt:lpstr>
      <vt:lpstr>Quick Sort</vt:lpstr>
      <vt:lpstr>Quick Sort</vt:lpstr>
      <vt:lpstr>Quick Sort</vt:lpstr>
      <vt:lpstr>Quick Sort</vt:lpstr>
      <vt:lpstr>Quick Sort</vt:lpstr>
      <vt:lpstr>Quick Sort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Accreditation Process in India</dc:title>
  <dc:creator>----------</dc:creator>
  <cp:lastModifiedBy>Ajay Rastogy</cp:lastModifiedBy>
  <cp:revision>603</cp:revision>
  <dcterms:created xsi:type="dcterms:W3CDTF">2012-02-29T16:23:18Z</dcterms:created>
  <dcterms:modified xsi:type="dcterms:W3CDTF">2023-01-19T05:58:33Z</dcterms:modified>
</cp:coreProperties>
</file>