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67" r:id="rId3"/>
    <p:sldId id="271" r:id="rId4"/>
    <p:sldId id="287" r:id="rId5"/>
    <p:sldId id="269" r:id="rId6"/>
    <p:sldId id="270" r:id="rId7"/>
    <p:sldId id="415" r:id="rId8"/>
    <p:sldId id="427" r:id="rId9"/>
    <p:sldId id="426" r:id="rId10"/>
    <p:sldId id="416" r:id="rId11"/>
    <p:sldId id="417" r:id="rId12"/>
    <p:sldId id="428" r:id="rId13"/>
    <p:sldId id="429" r:id="rId14"/>
    <p:sldId id="430" r:id="rId15"/>
    <p:sldId id="431" r:id="rId16"/>
    <p:sldId id="432" r:id="rId17"/>
    <p:sldId id="433" r:id="rId18"/>
    <p:sldId id="434" r:id="rId19"/>
    <p:sldId id="435" r:id="rId20"/>
    <p:sldId id="436" r:id="rId21"/>
    <p:sldId id="43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mohan Sharma" initials="MS" lastIdx="1" clrIdx="0">
    <p:extLst>
      <p:ext uri="{19B8F6BF-5375-455C-9EA6-DF929625EA0E}">
        <p15:presenceInfo xmlns:p15="http://schemas.microsoft.com/office/powerpoint/2012/main" userId="030488c2117e45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702" autoAdjust="0"/>
    <p:restoredTop sz="95701" autoAdjust="0"/>
  </p:normalViewPr>
  <p:slideViewPr>
    <p:cSldViewPr>
      <p:cViewPr varScale="1">
        <p:scale>
          <a:sx n="82" d="100"/>
          <a:sy n="82" d="100"/>
        </p:scale>
        <p:origin x="893"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BE0E1-E868-48A0-84F4-5F72EBFBF900}"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B34A42AB-DE60-4CE5-8FB2-9EA3FA8DC474}">
      <dgm:prSet/>
      <dgm:spPr/>
      <dgm:t>
        <a:bodyPr/>
        <a:lstStyle/>
        <a:p>
          <a:pPr>
            <a:lnSpc>
              <a:spcPct val="100000"/>
            </a:lnSpc>
          </a:pPr>
          <a:r>
            <a:rPr lang="en-IN" dirty="0"/>
            <a:t>L T P of the course is 2 0 3 </a:t>
          </a:r>
          <a:r>
            <a:rPr lang="en-IN" dirty="0" err="1"/>
            <a:t>i.e</a:t>
          </a:r>
          <a:r>
            <a:rPr lang="en-IN" dirty="0"/>
            <a:t> 2 hours of lecture per week for 14 weeks.</a:t>
          </a:r>
          <a:endParaRPr lang="en-US" dirty="0"/>
        </a:p>
      </dgm:t>
    </dgm:pt>
    <dgm:pt modelId="{3AC04C83-2CE8-47F8-A5D5-ADABB69EB304}" type="parTrans" cxnId="{9BC5867B-7E2E-4D38-8D62-C16706402168}">
      <dgm:prSet/>
      <dgm:spPr/>
      <dgm:t>
        <a:bodyPr/>
        <a:lstStyle/>
        <a:p>
          <a:endParaRPr lang="en-US"/>
        </a:p>
      </dgm:t>
    </dgm:pt>
    <dgm:pt modelId="{E84FEED4-63A7-48F1-AAF9-486F09905FCD}" type="sibTrans" cxnId="{9BC5867B-7E2E-4D38-8D62-C16706402168}">
      <dgm:prSet/>
      <dgm:spPr/>
      <dgm:t>
        <a:bodyPr/>
        <a:lstStyle/>
        <a:p>
          <a:endParaRPr lang="en-US"/>
        </a:p>
      </dgm:t>
    </dgm:pt>
    <dgm:pt modelId="{945856AC-660F-42B8-938F-48FDFD2D84EE}">
      <dgm:prSet/>
      <dgm:spPr/>
      <dgm:t>
        <a:bodyPr/>
        <a:lstStyle/>
        <a:p>
          <a:pPr>
            <a:lnSpc>
              <a:spcPct val="100000"/>
            </a:lnSpc>
          </a:pPr>
          <a:r>
            <a:rPr lang="en-IN" i="0" baseline="0"/>
            <a:t>Examinations:</a:t>
          </a:r>
          <a:endParaRPr lang="en-US"/>
        </a:p>
      </dgm:t>
    </dgm:pt>
    <dgm:pt modelId="{2CD11157-6C1D-4A7B-A556-CD488DB6314B}" type="parTrans" cxnId="{DF8ABBCA-447E-453A-A45E-FC2FAE23687A}">
      <dgm:prSet/>
      <dgm:spPr/>
      <dgm:t>
        <a:bodyPr/>
        <a:lstStyle/>
        <a:p>
          <a:endParaRPr lang="en-US"/>
        </a:p>
      </dgm:t>
    </dgm:pt>
    <dgm:pt modelId="{A75A6BE2-EFE4-47D7-8B21-BCF7374708B3}" type="sibTrans" cxnId="{DF8ABBCA-447E-453A-A45E-FC2FAE23687A}">
      <dgm:prSet/>
      <dgm:spPr/>
      <dgm:t>
        <a:bodyPr/>
        <a:lstStyle/>
        <a:p>
          <a:endParaRPr lang="en-US"/>
        </a:p>
      </dgm:t>
    </dgm:pt>
    <dgm:pt modelId="{219057F7-6CBA-4584-A784-A44FA9163EC2}">
      <dgm:prSet/>
      <dgm:spPr/>
      <dgm:t>
        <a:bodyPr/>
        <a:lstStyle/>
        <a:p>
          <a:pPr>
            <a:lnSpc>
              <a:spcPct val="100000"/>
            </a:lnSpc>
          </a:pPr>
          <a:r>
            <a:rPr lang="en-IN" b="0" i="0" baseline="0" dirty="0"/>
            <a:t>3 Continuous Assessments in form of Online assignments will be held in 3</a:t>
          </a:r>
          <a:r>
            <a:rPr lang="en-IN" b="0" i="0" baseline="30000" dirty="0"/>
            <a:t>rd</a:t>
          </a:r>
          <a:r>
            <a:rPr lang="en-IN" dirty="0"/>
            <a:t>, 6</a:t>
          </a:r>
          <a:r>
            <a:rPr lang="en-IN" baseline="30000" dirty="0"/>
            <a:t>th</a:t>
          </a:r>
          <a:r>
            <a:rPr lang="en-IN" dirty="0"/>
            <a:t>,  9</a:t>
          </a:r>
          <a:r>
            <a:rPr lang="en-IN" baseline="30000" dirty="0"/>
            <a:t>th</a:t>
          </a:r>
          <a:r>
            <a:rPr lang="en-IN" b="0" i="0" baseline="0" dirty="0"/>
            <a:t>, and 12</a:t>
          </a:r>
          <a:r>
            <a:rPr lang="en-IN" b="0" i="0" baseline="30000" dirty="0"/>
            <a:t>th</a:t>
          </a:r>
          <a:r>
            <a:rPr lang="en-IN" b="0" i="0" baseline="0" dirty="0"/>
            <a:t> week of the term. </a:t>
          </a:r>
          <a:endParaRPr lang="en-US" dirty="0"/>
        </a:p>
      </dgm:t>
    </dgm:pt>
    <dgm:pt modelId="{6967D755-89F8-4B7B-913F-B39421FCAA3D}" type="parTrans" cxnId="{C85706A1-313A-44A2-ADF5-93ACDC308137}">
      <dgm:prSet/>
      <dgm:spPr/>
      <dgm:t>
        <a:bodyPr/>
        <a:lstStyle/>
        <a:p>
          <a:endParaRPr lang="en-US"/>
        </a:p>
      </dgm:t>
    </dgm:pt>
    <dgm:pt modelId="{1AED0A8A-D9C1-4023-B4B2-9B5643F9E8B3}" type="sibTrans" cxnId="{C85706A1-313A-44A2-ADF5-93ACDC308137}">
      <dgm:prSet/>
      <dgm:spPr/>
      <dgm:t>
        <a:bodyPr/>
        <a:lstStyle/>
        <a:p>
          <a:endParaRPr lang="en-US"/>
        </a:p>
      </dgm:t>
    </dgm:pt>
    <dgm:pt modelId="{FFCF7023-2157-4C1B-991A-3CB81BB65F15}">
      <dgm:prSet/>
      <dgm:spPr/>
      <dgm:t>
        <a:bodyPr/>
        <a:lstStyle/>
        <a:p>
          <a:pPr>
            <a:lnSpc>
              <a:spcPct val="100000"/>
            </a:lnSpc>
          </a:pPr>
          <a:r>
            <a:rPr lang="en-IN" b="0" i="0" baseline="0" dirty="0"/>
            <a:t>Mid Term </a:t>
          </a:r>
          <a:r>
            <a:rPr lang="en-IN" dirty="0"/>
            <a:t>E</a:t>
          </a:r>
          <a:r>
            <a:rPr lang="en-IN" b="0" i="0" baseline="0" dirty="0"/>
            <a:t>xam will be held after week 7.</a:t>
          </a:r>
          <a:endParaRPr lang="en-US" dirty="0"/>
        </a:p>
      </dgm:t>
    </dgm:pt>
    <dgm:pt modelId="{7B47B476-720D-4790-8D0D-9022D19B2B2E}" type="parTrans" cxnId="{F3D75C32-9F99-4168-90E7-65E1D44D5188}">
      <dgm:prSet/>
      <dgm:spPr/>
      <dgm:t>
        <a:bodyPr/>
        <a:lstStyle/>
        <a:p>
          <a:endParaRPr lang="en-US"/>
        </a:p>
      </dgm:t>
    </dgm:pt>
    <dgm:pt modelId="{BF436B7A-B7BA-499B-A71D-238669324E60}" type="sibTrans" cxnId="{F3D75C32-9F99-4168-90E7-65E1D44D5188}">
      <dgm:prSet/>
      <dgm:spPr/>
      <dgm:t>
        <a:bodyPr/>
        <a:lstStyle/>
        <a:p>
          <a:endParaRPr lang="en-US"/>
        </a:p>
      </dgm:t>
    </dgm:pt>
    <dgm:pt modelId="{FF769AAF-0433-499E-A9D6-4B26ACB8D477}">
      <dgm:prSet/>
      <dgm:spPr/>
      <dgm:t>
        <a:bodyPr/>
        <a:lstStyle/>
        <a:p>
          <a:pPr>
            <a:lnSpc>
              <a:spcPct val="100000"/>
            </a:lnSpc>
          </a:pPr>
          <a:r>
            <a:rPr lang="en-IN" b="0" i="0" baseline="0" dirty="0"/>
            <a:t>End Term Exam will be held after week 14.</a:t>
          </a:r>
          <a:endParaRPr lang="en-US" dirty="0"/>
        </a:p>
      </dgm:t>
    </dgm:pt>
    <dgm:pt modelId="{BADE58E1-40B6-407C-A7D0-28F55B0AEB54}" type="parTrans" cxnId="{7208639F-BBC7-4757-9A4A-DADF048E3A54}">
      <dgm:prSet/>
      <dgm:spPr/>
      <dgm:t>
        <a:bodyPr/>
        <a:lstStyle/>
        <a:p>
          <a:endParaRPr lang="en-US"/>
        </a:p>
      </dgm:t>
    </dgm:pt>
    <dgm:pt modelId="{3B313C03-C5F2-40B4-B2E3-47B6DF68AE86}" type="sibTrans" cxnId="{7208639F-BBC7-4757-9A4A-DADF048E3A54}">
      <dgm:prSet/>
      <dgm:spPr/>
      <dgm:t>
        <a:bodyPr/>
        <a:lstStyle/>
        <a:p>
          <a:endParaRPr lang="en-US"/>
        </a:p>
      </dgm:t>
    </dgm:pt>
    <dgm:pt modelId="{9918E15B-29C1-4387-9883-A5F2F8C57F77}">
      <dgm:prSet/>
      <dgm:spPr/>
      <dgm:t>
        <a:bodyPr/>
        <a:lstStyle/>
        <a:p>
          <a:pPr>
            <a:lnSpc>
              <a:spcPct val="100000"/>
            </a:lnSpc>
          </a:pPr>
          <a:r>
            <a:rPr lang="en-IN" i="0" baseline="0"/>
            <a:t>Exam Category for this course is </a:t>
          </a:r>
          <a:r>
            <a:rPr lang="en-IN"/>
            <a:t>55</a:t>
          </a:r>
          <a:r>
            <a:rPr lang="en-IN" i="0" baseline="0"/>
            <a:t> </a:t>
          </a:r>
          <a:endParaRPr lang="en-US"/>
        </a:p>
      </dgm:t>
    </dgm:pt>
    <dgm:pt modelId="{89197F05-A2A1-41CB-8427-FE6BEDEB1314}" type="parTrans" cxnId="{CEAA6171-B16B-4D00-86C9-13AC9D2F4F71}">
      <dgm:prSet/>
      <dgm:spPr/>
      <dgm:t>
        <a:bodyPr/>
        <a:lstStyle/>
        <a:p>
          <a:endParaRPr lang="en-US"/>
        </a:p>
      </dgm:t>
    </dgm:pt>
    <dgm:pt modelId="{872F0BE4-1324-4644-8613-E006DF7DCD74}" type="sibTrans" cxnId="{CEAA6171-B16B-4D00-86C9-13AC9D2F4F71}">
      <dgm:prSet/>
      <dgm:spPr/>
      <dgm:t>
        <a:bodyPr/>
        <a:lstStyle/>
        <a:p>
          <a:endParaRPr lang="en-US"/>
        </a:p>
      </dgm:t>
    </dgm:pt>
    <dgm:pt modelId="{97AFDD7F-6E95-43E3-B3F6-056F2E7AA3E8}">
      <dgm:prSet/>
      <dgm:spPr/>
      <dgm:t>
        <a:bodyPr/>
        <a:lstStyle/>
        <a:p>
          <a:pPr>
            <a:lnSpc>
              <a:spcPct val="100000"/>
            </a:lnSpc>
          </a:pPr>
          <a:endParaRPr lang="en-US" dirty="0"/>
        </a:p>
      </dgm:t>
    </dgm:pt>
    <dgm:pt modelId="{F3704C6D-2AD6-499E-B639-1B9239D75E2F}" type="parTrans" cxnId="{6BC9604B-1A29-44A0-93B5-A8E6241B8F6F}">
      <dgm:prSet/>
      <dgm:spPr/>
      <dgm:t>
        <a:bodyPr/>
        <a:lstStyle/>
        <a:p>
          <a:endParaRPr lang="en-US"/>
        </a:p>
      </dgm:t>
    </dgm:pt>
    <dgm:pt modelId="{0908C26D-CBA0-4106-8BEB-F55B7DC4DFDA}" type="sibTrans" cxnId="{6BC9604B-1A29-44A0-93B5-A8E6241B8F6F}">
      <dgm:prSet/>
      <dgm:spPr/>
      <dgm:t>
        <a:bodyPr/>
        <a:lstStyle/>
        <a:p>
          <a:endParaRPr lang="en-US"/>
        </a:p>
      </dgm:t>
    </dgm:pt>
    <dgm:pt modelId="{F9B29329-FD10-4017-88FD-914F483A5E6E}">
      <dgm:prSet/>
      <dgm:spPr/>
      <dgm:t>
        <a:bodyPr/>
        <a:lstStyle/>
        <a:p>
          <a:pPr>
            <a:lnSpc>
              <a:spcPct val="100000"/>
            </a:lnSpc>
          </a:pPr>
          <a:r>
            <a:rPr lang="en-IN" i="0" baseline="0" dirty="0"/>
            <a:t>End Term Exam: Subjective</a:t>
          </a:r>
          <a:endParaRPr lang="en-US" dirty="0"/>
        </a:p>
      </dgm:t>
    </dgm:pt>
    <dgm:pt modelId="{79CE2053-9319-4244-A56A-B65BB5D1E549}" type="parTrans" cxnId="{118B534D-0D29-43BD-9563-52447276DF7C}">
      <dgm:prSet/>
      <dgm:spPr/>
      <dgm:t>
        <a:bodyPr/>
        <a:lstStyle/>
        <a:p>
          <a:endParaRPr lang="en-US"/>
        </a:p>
      </dgm:t>
    </dgm:pt>
    <dgm:pt modelId="{118A00AE-4F82-4FAD-BC67-7FA3FC0765DF}" type="sibTrans" cxnId="{118B534D-0D29-43BD-9563-52447276DF7C}">
      <dgm:prSet/>
      <dgm:spPr/>
      <dgm:t>
        <a:bodyPr/>
        <a:lstStyle/>
        <a:p>
          <a:endParaRPr lang="en-US"/>
        </a:p>
      </dgm:t>
    </dgm:pt>
    <dgm:pt modelId="{9D956A62-460F-417D-B9A7-1DD303EFF7F6}" type="pres">
      <dgm:prSet presAssocID="{AC4BE0E1-E868-48A0-84F4-5F72EBFBF900}" presName="linear" presStyleCnt="0">
        <dgm:presLayoutVars>
          <dgm:animLvl val="lvl"/>
          <dgm:resizeHandles val="exact"/>
        </dgm:presLayoutVars>
      </dgm:prSet>
      <dgm:spPr/>
    </dgm:pt>
    <dgm:pt modelId="{BCF22914-E45F-4773-AEF3-0858F1A1935D}" type="pres">
      <dgm:prSet presAssocID="{B34A42AB-DE60-4CE5-8FB2-9EA3FA8DC474}" presName="parentText" presStyleLbl="node1" presStyleIdx="0" presStyleCnt="3">
        <dgm:presLayoutVars>
          <dgm:chMax val="0"/>
          <dgm:bulletEnabled val="1"/>
        </dgm:presLayoutVars>
      </dgm:prSet>
      <dgm:spPr/>
    </dgm:pt>
    <dgm:pt modelId="{8CFF5453-C7BB-4976-98AA-A5A541A38C64}" type="pres">
      <dgm:prSet presAssocID="{E84FEED4-63A7-48F1-AAF9-486F09905FCD}" presName="spacer" presStyleCnt="0"/>
      <dgm:spPr/>
    </dgm:pt>
    <dgm:pt modelId="{13BF09CA-BDED-4D2B-9696-027DBAF2D6DD}" type="pres">
      <dgm:prSet presAssocID="{945856AC-660F-42B8-938F-48FDFD2D84EE}" presName="parentText" presStyleLbl="node1" presStyleIdx="1" presStyleCnt="3">
        <dgm:presLayoutVars>
          <dgm:chMax val="0"/>
          <dgm:bulletEnabled val="1"/>
        </dgm:presLayoutVars>
      </dgm:prSet>
      <dgm:spPr/>
    </dgm:pt>
    <dgm:pt modelId="{57881C25-29EE-479C-B30B-5B9AFADA5E0F}" type="pres">
      <dgm:prSet presAssocID="{945856AC-660F-42B8-938F-48FDFD2D84EE}" presName="childText" presStyleLbl="revTx" presStyleIdx="0" presStyleCnt="2">
        <dgm:presLayoutVars>
          <dgm:bulletEnabled val="1"/>
        </dgm:presLayoutVars>
      </dgm:prSet>
      <dgm:spPr/>
    </dgm:pt>
    <dgm:pt modelId="{14C77BAA-2B05-47D8-BE3C-12526AC40926}" type="pres">
      <dgm:prSet presAssocID="{9918E15B-29C1-4387-9883-A5F2F8C57F77}" presName="parentText" presStyleLbl="node1" presStyleIdx="2" presStyleCnt="3">
        <dgm:presLayoutVars>
          <dgm:chMax val="0"/>
          <dgm:bulletEnabled val="1"/>
        </dgm:presLayoutVars>
      </dgm:prSet>
      <dgm:spPr/>
    </dgm:pt>
    <dgm:pt modelId="{9401D6DD-933B-45FC-9149-9A15DAB699D3}" type="pres">
      <dgm:prSet presAssocID="{9918E15B-29C1-4387-9883-A5F2F8C57F77}" presName="childText" presStyleLbl="revTx" presStyleIdx="1" presStyleCnt="2">
        <dgm:presLayoutVars>
          <dgm:bulletEnabled val="1"/>
        </dgm:presLayoutVars>
      </dgm:prSet>
      <dgm:spPr/>
    </dgm:pt>
  </dgm:ptLst>
  <dgm:cxnLst>
    <dgm:cxn modelId="{93550F00-7BC6-425F-AB37-4A58FCC63860}" type="presOf" srcId="{F9B29329-FD10-4017-88FD-914F483A5E6E}" destId="{9401D6DD-933B-45FC-9149-9A15DAB699D3}" srcOrd="0" destOrd="1" presId="urn:microsoft.com/office/officeart/2005/8/layout/vList2"/>
    <dgm:cxn modelId="{3C798906-129F-4E8A-A1D5-3B6053BF8D06}" type="presOf" srcId="{FF769AAF-0433-499E-A9D6-4B26ACB8D477}" destId="{57881C25-29EE-479C-B30B-5B9AFADA5E0F}" srcOrd="0" destOrd="2" presId="urn:microsoft.com/office/officeart/2005/8/layout/vList2"/>
    <dgm:cxn modelId="{97428D30-A0F5-4257-9FA0-63970B2541E7}" type="presOf" srcId="{B34A42AB-DE60-4CE5-8FB2-9EA3FA8DC474}" destId="{BCF22914-E45F-4773-AEF3-0858F1A1935D}" srcOrd="0" destOrd="0" presId="urn:microsoft.com/office/officeart/2005/8/layout/vList2"/>
    <dgm:cxn modelId="{F3D75C32-9F99-4168-90E7-65E1D44D5188}" srcId="{945856AC-660F-42B8-938F-48FDFD2D84EE}" destId="{FFCF7023-2157-4C1B-991A-3CB81BB65F15}" srcOrd="1" destOrd="0" parTransId="{7B47B476-720D-4790-8D0D-9022D19B2B2E}" sibTransId="{BF436B7A-B7BA-499B-A71D-238669324E60}"/>
    <dgm:cxn modelId="{6BC9604B-1A29-44A0-93B5-A8E6241B8F6F}" srcId="{9918E15B-29C1-4387-9883-A5F2F8C57F77}" destId="{97AFDD7F-6E95-43E3-B3F6-056F2E7AA3E8}" srcOrd="0" destOrd="0" parTransId="{F3704C6D-2AD6-499E-B639-1B9239D75E2F}" sibTransId="{0908C26D-CBA0-4106-8BEB-F55B7DC4DFDA}"/>
    <dgm:cxn modelId="{118B534D-0D29-43BD-9563-52447276DF7C}" srcId="{9918E15B-29C1-4387-9883-A5F2F8C57F77}" destId="{F9B29329-FD10-4017-88FD-914F483A5E6E}" srcOrd="1" destOrd="0" parTransId="{79CE2053-9319-4244-A56A-B65BB5D1E549}" sibTransId="{118A00AE-4F82-4FAD-BC67-7FA3FC0765DF}"/>
    <dgm:cxn modelId="{CEAA6171-B16B-4D00-86C9-13AC9D2F4F71}" srcId="{AC4BE0E1-E868-48A0-84F4-5F72EBFBF900}" destId="{9918E15B-29C1-4387-9883-A5F2F8C57F77}" srcOrd="2" destOrd="0" parTransId="{89197F05-A2A1-41CB-8427-FE6BEDEB1314}" sibTransId="{872F0BE4-1324-4644-8613-E006DF7DCD74}"/>
    <dgm:cxn modelId="{9BC5867B-7E2E-4D38-8D62-C16706402168}" srcId="{AC4BE0E1-E868-48A0-84F4-5F72EBFBF900}" destId="{B34A42AB-DE60-4CE5-8FB2-9EA3FA8DC474}" srcOrd="0" destOrd="0" parTransId="{3AC04C83-2CE8-47F8-A5D5-ADABB69EB304}" sibTransId="{E84FEED4-63A7-48F1-AAF9-486F09905FCD}"/>
    <dgm:cxn modelId="{88646893-5739-447B-8CA8-550820EF0EE3}" type="presOf" srcId="{FFCF7023-2157-4C1B-991A-3CB81BB65F15}" destId="{57881C25-29EE-479C-B30B-5B9AFADA5E0F}" srcOrd="0" destOrd="1" presId="urn:microsoft.com/office/officeart/2005/8/layout/vList2"/>
    <dgm:cxn modelId="{7208639F-BBC7-4757-9A4A-DADF048E3A54}" srcId="{945856AC-660F-42B8-938F-48FDFD2D84EE}" destId="{FF769AAF-0433-499E-A9D6-4B26ACB8D477}" srcOrd="2" destOrd="0" parTransId="{BADE58E1-40B6-407C-A7D0-28F55B0AEB54}" sibTransId="{3B313C03-C5F2-40B4-B2E3-47B6DF68AE86}"/>
    <dgm:cxn modelId="{C85706A1-313A-44A2-ADF5-93ACDC308137}" srcId="{945856AC-660F-42B8-938F-48FDFD2D84EE}" destId="{219057F7-6CBA-4584-A784-A44FA9163EC2}" srcOrd="0" destOrd="0" parTransId="{6967D755-89F8-4B7B-913F-B39421FCAA3D}" sibTransId="{1AED0A8A-D9C1-4023-B4B2-9B5643F9E8B3}"/>
    <dgm:cxn modelId="{FFBF5CAC-7CF2-4D28-BB92-A71B108047CF}" type="presOf" srcId="{97AFDD7F-6E95-43E3-B3F6-056F2E7AA3E8}" destId="{9401D6DD-933B-45FC-9149-9A15DAB699D3}" srcOrd="0" destOrd="0" presId="urn:microsoft.com/office/officeart/2005/8/layout/vList2"/>
    <dgm:cxn modelId="{DF6EF0C7-CF63-4056-8396-DED9D71BA805}" type="presOf" srcId="{9918E15B-29C1-4387-9883-A5F2F8C57F77}" destId="{14C77BAA-2B05-47D8-BE3C-12526AC40926}" srcOrd="0" destOrd="0" presId="urn:microsoft.com/office/officeart/2005/8/layout/vList2"/>
    <dgm:cxn modelId="{DF8ABBCA-447E-453A-A45E-FC2FAE23687A}" srcId="{AC4BE0E1-E868-48A0-84F4-5F72EBFBF900}" destId="{945856AC-660F-42B8-938F-48FDFD2D84EE}" srcOrd="1" destOrd="0" parTransId="{2CD11157-6C1D-4A7B-A556-CD488DB6314B}" sibTransId="{A75A6BE2-EFE4-47D7-8B21-BCF7374708B3}"/>
    <dgm:cxn modelId="{38C943E7-ECDD-438D-ADEA-B4B04BCA17B4}" type="presOf" srcId="{945856AC-660F-42B8-938F-48FDFD2D84EE}" destId="{13BF09CA-BDED-4D2B-9696-027DBAF2D6DD}" srcOrd="0" destOrd="0" presId="urn:microsoft.com/office/officeart/2005/8/layout/vList2"/>
    <dgm:cxn modelId="{D90197EE-2FAD-4362-AB83-83790A5C8A00}" type="presOf" srcId="{219057F7-6CBA-4584-A784-A44FA9163EC2}" destId="{57881C25-29EE-479C-B30B-5B9AFADA5E0F}" srcOrd="0" destOrd="0" presId="urn:microsoft.com/office/officeart/2005/8/layout/vList2"/>
    <dgm:cxn modelId="{ABC20EFE-2CD4-4004-BA94-DAB97FF6E767}" type="presOf" srcId="{AC4BE0E1-E868-48A0-84F4-5F72EBFBF900}" destId="{9D956A62-460F-417D-B9A7-1DD303EFF7F6}" srcOrd="0" destOrd="0" presId="urn:microsoft.com/office/officeart/2005/8/layout/vList2"/>
    <dgm:cxn modelId="{6C1DBC61-3D4F-4410-8BF8-3886CF556969}" type="presParOf" srcId="{9D956A62-460F-417D-B9A7-1DD303EFF7F6}" destId="{BCF22914-E45F-4773-AEF3-0858F1A1935D}" srcOrd="0" destOrd="0" presId="urn:microsoft.com/office/officeart/2005/8/layout/vList2"/>
    <dgm:cxn modelId="{B568D6E1-3202-4240-A207-55AAAC20BCA7}" type="presParOf" srcId="{9D956A62-460F-417D-B9A7-1DD303EFF7F6}" destId="{8CFF5453-C7BB-4976-98AA-A5A541A38C64}" srcOrd="1" destOrd="0" presId="urn:microsoft.com/office/officeart/2005/8/layout/vList2"/>
    <dgm:cxn modelId="{80C278D5-CC16-4EEF-B604-A1207419B777}" type="presParOf" srcId="{9D956A62-460F-417D-B9A7-1DD303EFF7F6}" destId="{13BF09CA-BDED-4D2B-9696-027DBAF2D6DD}" srcOrd="2" destOrd="0" presId="urn:microsoft.com/office/officeart/2005/8/layout/vList2"/>
    <dgm:cxn modelId="{7809B9C0-06EB-4326-8D52-3F330D5BB971}" type="presParOf" srcId="{9D956A62-460F-417D-B9A7-1DD303EFF7F6}" destId="{57881C25-29EE-479C-B30B-5B9AFADA5E0F}" srcOrd="3" destOrd="0" presId="urn:microsoft.com/office/officeart/2005/8/layout/vList2"/>
    <dgm:cxn modelId="{727826A2-226A-4703-ADCF-C966F29D6012}" type="presParOf" srcId="{9D956A62-460F-417D-B9A7-1DD303EFF7F6}" destId="{14C77BAA-2B05-47D8-BE3C-12526AC40926}" srcOrd="4" destOrd="0" presId="urn:microsoft.com/office/officeart/2005/8/layout/vList2"/>
    <dgm:cxn modelId="{CC6E52E8-9C21-4B73-8C44-E0BEBA03F778}" type="presParOf" srcId="{9D956A62-460F-417D-B9A7-1DD303EFF7F6}" destId="{9401D6DD-933B-45FC-9149-9A15DAB699D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9FB17-7DED-4F7D-A59F-E97295C997B3}"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9AD3A4E0-CE07-43E9-9BF3-E5FFA1004553}">
      <dgm:prSet/>
      <dgm:spPr/>
      <dgm:t>
        <a:bodyPr/>
        <a:lstStyle/>
        <a:p>
          <a:r>
            <a:rPr lang="en-US"/>
            <a:t>Define</a:t>
          </a:r>
        </a:p>
      </dgm:t>
    </dgm:pt>
    <dgm:pt modelId="{2D14677F-188D-4DCF-BE7D-C8F7BF03528B}" type="parTrans" cxnId="{6366461A-D826-4CBC-9C84-4159EF94B851}">
      <dgm:prSet/>
      <dgm:spPr/>
      <dgm:t>
        <a:bodyPr/>
        <a:lstStyle/>
        <a:p>
          <a:endParaRPr lang="en-US"/>
        </a:p>
      </dgm:t>
    </dgm:pt>
    <dgm:pt modelId="{642B370D-6AB4-460F-A0C6-AFFD48E33B19}" type="sibTrans" cxnId="{6366461A-D826-4CBC-9C84-4159EF94B851}">
      <dgm:prSet/>
      <dgm:spPr/>
      <dgm:t>
        <a:bodyPr/>
        <a:lstStyle/>
        <a:p>
          <a:endParaRPr lang="en-US"/>
        </a:p>
      </dgm:t>
    </dgm:pt>
    <dgm:pt modelId="{21480C68-004A-457B-9F86-B47575E68B98}">
      <dgm:prSet custT="1"/>
      <dgm:spPr/>
      <dgm:t>
        <a:bodyPr/>
        <a:lstStyle/>
        <a:p>
          <a:pPr algn="just"/>
          <a:r>
            <a:rPr lang="en-US" sz="1800" dirty="0"/>
            <a:t>CO1 :: 	define various security threats, software vulnerabilities and privacy issues to gain insight into cybersecurity concepts</a:t>
          </a:r>
        </a:p>
      </dgm:t>
    </dgm:pt>
    <dgm:pt modelId="{3BF0A5BD-345A-44E3-A7D2-8CD2946166E7}" type="parTrans" cxnId="{6C290C5A-C082-4FF3-A942-8B8BCF2F7612}">
      <dgm:prSet/>
      <dgm:spPr/>
      <dgm:t>
        <a:bodyPr/>
        <a:lstStyle/>
        <a:p>
          <a:endParaRPr lang="en-US"/>
        </a:p>
      </dgm:t>
    </dgm:pt>
    <dgm:pt modelId="{A62184E0-9837-4C1C-A2F1-6A3A00678353}" type="sibTrans" cxnId="{6C290C5A-C082-4FF3-A942-8B8BCF2F7612}">
      <dgm:prSet/>
      <dgm:spPr/>
      <dgm:t>
        <a:bodyPr/>
        <a:lstStyle/>
        <a:p>
          <a:endParaRPr lang="en-US"/>
        </a:p>
      </dgm:t>
    </dgm:pt>
    <dgm:pt modelId="{B5A5825F-4190-4650-A6B6-15B39D8300F6}">
      <dgm:prSet/>
      <dgm:spPr/>
      <dgm:t>
        <a:bodyPr/>
        <a:lstStyle/>
        <a:p>
          <a:r>
            <a:rPr lang="en-US"/>
            <a:t>Understand</a:t>
          </a:r>
        </a:p>
      </dgm:t>
    </dgm:pt>
    <dgm:pt modelId="{7C8398BD-F07F-4CB6-AEC5-5D4ACCBC9DC4}" type="parTrans" cxnId="{C94FC93B-E7A8-4254-B9CE-7882E4B2F1E8}">
      <dgm:prSet/>
      <dgm:spPr/>
      <dgm:t>
        <a:bodyPr/>
        <a:lstStyle/>
        <a:p>
          <a:endParaRPr lang="en-US"/>
        </a:p>
      </dgm:t>
    </dgm:pt>
    <dgm:pt modelId="{85C3A9F8-ACA0-44CF-A301-9A724AE1193A}" type="sibTrans" cxnId="{C94FC93B-E7A8-4254-B9CE-7882E4B2F1E8}">
      <dgm:prSet/>
      <dgm:spPr/>
      <dgm:t>
        <a:bodyPr/>
        <a:lstStyle/>
        <a:p>
          <a:endParaRPr lang="en-US"/>
        </a:p>
      </dgm:t>
    </dgm:pt>
    <dgm:pt modelId="{33AD0AE1-26B9-49B1-893C-5358B2474CE8}">
      <dgm:prSet custT="1"/>
      <dgm:spPr/>
      <dgm:t>
        <a:bodyPr/>
        <a:lstStyle/>
        <a:p>
          <a:pPr algn="just"/>
          <a:r>
            <a:rPr lang="en-US" sz="1800"/>
            <a:t>CO2 :: 	understand the wireless network security challenges and role of firewalls to protect network.</a:t>
          </a:r>
        </a:p>
      </dgm:t>
    </dgm:pt>
    <dgm:pt modelId="{6D8965F3-EA78-47DD-BE5A-806757DC9AFA}" type="parTrans" cxnId="{F2E0A3B8-9A60-426F-B5D6-EE2C4CDE7BF4}">
      <dgm:prSet/>
      <dgm:spPr/>
      <dgm:t>
        <a:bodyPr/>
        <a:lstStyle/>
        <a:p>
          <a:endParaRPr lang="en-US"/>
        </a:p>
      </dgm:t>
    </dgm:pt>
    <dgm:pt modelId="{844C550E-4B3A-4165-B5DC-DE61714BFBF1}" type="sibTrans" cxnId="{F2E0A3B8-9A60-426F-B5D6-EE2C4CDE7BF4}">
      <dgm:prSet/>
      <dgm:spPr/>
      <dgm:t>
        <a:bodyPr/>
        <a:lstStyle/>
        <a:p>
          <a:endParaRPr lang="en-US"/>
        </a:p>
      </dgm:t>
    </dgm:pt>
    <dgm:pt modelId="{00F2A321-6782-4092-BDBC-99CA0CDCDDF2}">
      <dgm:prSet/>
      <dgm:spPr/>
      <dgm:t>
        <a:bodyPr/>
        <a:lstStyle/>
        <a:p>
          <a:r>
            <a:rPr lang="en-US"/>
            <a:t>Apply</a:t>
          </a:r>
        </a:p>
      </dgm:t>
    </dgm:pt>
    <dgm:pt modelId="{32A9C431-B6EB-4039-81C7-3304EA64AFEB}" type="parTrans" cxnId="{3179C3C3-B43C-4BF2-859B-97BE5FE3483B}">
      <dgm:prSet/>
      <dgm:spPr/>
      <dgm:t>
        <a:bodyPr/>
        <a:lstStyle/>
        <a:p>
          <a:endParaRPr lang="en-US"/>
        </a:p>
      </dgm:t>
    </dgm:pt>
    <dgm:pt modelId="{7D889B37-5F0A-487F-B834-48E31D4FD410}" type="sibTrans" cxnId="{3179C3C3-B43C-4BF2-859B-97BE5FE3483B}">
      <dgm:prSet/>
      <dgm:spPr/>
      <dgm:t>
        <a:bodyPr/>
        <a:lstStyle/>
        <a:p>
          <a:endParaRPr lang="en-US"/>
        </a:p>
      </dgm:t>
    </dgm:pt>
    <dgm:pt modelId="{31E2E163-16DE-4300-A2B7-9D7B27421E17}">
      <dgm:prSet custT="1"/>
      <dgm:spPr/>
      <dgm:t>
        <a:bodyPr/>
        <a:lstStyle/>
        <a:p>
          <a:pPr algn="just"/>
          <a:r>
            <a:rPr lang="en-US" sz="1800"/>
            <a:t>CO3 :: 	apply comprehensive network security mechanisms to protect from hacking and unauthorised access.</a:t>
          </a:r>
        </a:p>
      </dgm:t>
    </dgm:pt>
    <dgm:pt modelId="{0C972246-34E8-4046-9CB2-633C90E42951}" type="parTrans" cxnId="{46667A03-38A1-4A42-90F2-21B676997910}">
      <dgm:prSet/>
      <dgm:spPr/>
      <dgm:t>
        <a:bodyPr/>
        <a:lstStyle/>
        <a:p>
          <a:endParaRPr lang="en-US"/>
        </a:p>
      </dgm:t>
    </dgm:pt>
    <dgm:pt modelId="{57C5BC87-CB23-48FC-B3B9-526BD7C1736A}" type="sibTrans" cxnId="{46667A03-38A1-4A42-90F2-21B676997910}">
      <dgm:prSet/>
      <dgm:spPr/>
      <dgm:t>
        <a:bodyPr/>
        <a:lstStyle/>
        <a:p>
          <a:endParaRPr lang="en-US"/>
        </a:p>
      </dgm:t>
    </dgm:pt>
    <dgm:pt modelId="{BE640D28-9453-4EB6-9325-0A7C9F968C31}">
      <dgm:prSet/>
      <dgm:spPr/>
      <dgm:t>
        <a:bodyPr/>
        <a:lstStyle/>
        <a:p>
          <a:r>
            <a:rPr lang="en-US"/>
            <a:t>Analyze</a:t>
          </a:r>
        </a:p>
      </dgm:t>
    </dgm:pt>
    <dgm:pt modelId="{AB820308-A92E-4C6F-9016-31734FA4C4C4}" type="parTrans" cxnId="{2CD61BAD-C788-4715-AE32-E4CAF0288BB2}">
      <dgm:prSet/>
      <dgm:spPr/>
      <dgm:t>
        <a:bodyPr/>
        <a:lstStyle/>
        <a:p>
          <a:endParaRPr lang="en-US"/>
        </a:p>
      </dgm:t>
    </dgm:pt>
    <dgm:pt modelId="{08613AA9-DA69-4663-9702-5FFAE8AF35EB}" type="sibTrans" cxnId="{2CD61BAD-C788-4715-AE32-E4CAF0288BB2}">
      <dgm:prSet/>
      <dgm:spPr/>
      <dgm:t>
        <a:bodyPr/>
        <a:lstStyle/>
        <a:p>
          <a:endParaRPr lang="en-US"/>
        </a:p>
      </dgm:t>
    </dgm:pt>
    <dgm:pt modelId="{6BD60119-3B17-4B1D-ACA4-8F0C8D005EFD}">
      <dgm:prSet custT="1"/>
      <dgm:spPr/>
      <dgm:t>
        <a:bodyPr/>
        <a:lstStyle/>
        <a:p>
          <a:r>
            <a:rPr lang="en-US" sz="1800" dirty="0"/>
            <a:t>CO4 :: 	analyze the cryptography techniques for secure communication in the presence of adversarial </a:t>
          </a:r>
          <a:r>
            <a:rPr lang="en-US" sz="1800" dirty="0" err="1"/>
            <a:t>behaviour</a:t>
          </a:r>
          <a:r>
            <a:rPr lang="en-US" sz="1800" dirty="0"/>
            <a:t>.</a:t>
          </a:r>
          <a:br>
            <a:rPr lang="en-US" sz="1800" dirty="0"/>
          </a:br>
          <a:endParaRPr lang="en-US" sz="1800" dirty="0"/>
        </a:p>
      </dgm:t>
    </dgm:pt>
    <dgm:pt modelId="{DC0312E9-DB94-403A-8384-FA88513132BE}" type="parTrans" cxnId="{57B7ABE6-976A-4160-A4A2-2280FF28870B}">
      <dgm:prSet/>
      <dgm:spPr/>
      <dgm:t>
        <a:bodyPr/>
        <a:lstStyle/>
        <a:p>
          <a:endParaRPr lang="en-US"/>
        </a:p>
      </dgm:t>
    </dgm:pt>
    <dgm:pt modelId="{4AE5E947-CF5B-458A-864A-29F87F8ADD44}" type="sibTrans" cxnId="{57B7ABE6-976A-4160-A4A2-2280FF28870B}">
      <dgm:prSet/>
      <dgm:spPr/>
      <dgm:t>
        <a:bodyPr/>
        <a:lstStyle/>
        <a:p>
          <a:endParaRPr lang="en-US"/>
        </a:p>
      </dgm:t>
    </dgm:pt>
    <dgm:pt modelId="{5E5D3E9E-8940-4408-968E-83B1BDCD6414}">
      <dgm:prSet/>
      <dgm:spPr/>
      <dgm:t>
        <a:bodyPr/>
        <a:lstStyle/>
        <a:p>
          <a:r>
            <a:rPr lang="en-US"/>
            <a:t>Evaluate</a:t>
          </a:r>
        </a:p>
      </dgm:t>
    </dgm:pt>
    <dgm:pt modelId="{B5926851-20ED-4931-9521-D6479D43D6F9}" type="parTrans" cxnId="{67BD66D7-24EE-4159-80C4-2A8CFD996FB3}">
      <dgm:prSet/>
      <dgm:spPr/>
      <dgm:t>
        <a:bodyPr/>
        <a:lstStyle/>
        <a:p>
          <a:endParaRPr lang="en-US"/>
        </a:p>
      </dgm:t>
    </dgm:pt>
    <dgm:pt modelId="{E5F12381-9490-4923-BA9A-204FDF61803A}" type="sibTrans" cxnId="{67BD66D7-24EE-4159-80C4-2A8CFD996FB3}">
      <dgm:prSet/>
      <dgm:spPr/>
      <dgm:t>
        <a:bodyPr/>
        <a:lstStyle/>
        <a:p>
          <a:endParaRPr lang="en-US"/>
        </a:p>
      </dgm:t>
    </dgm:pt>
    <dgm:pt modelId="{3A6F21C9-FE59-45A8-B1A2-E1311F2E3A2F}">
      <dgm:prSet custT="1"/>
      <dgm:spPr/>
      <dgm:t>
        <a:bodyPr/>
        <a:lstStyle/>
        <a:p>
          <a:pPr algn="just"/>
          <a:r>
            <a:rPr lang="en-US" sz="1800" dirty="0"/>
            <a:t>CO5::	evaluate threat detection, prevention and network monitoring mechanism to stop intrusion and ensure security. </a:t>
          </a:r>
          <a:br>
            <a:rPr lang="en-US" sz="1800" dirty="0"/>
          </a:br>
          <a:endParaRPr lang="en-US" sz="1800" dirty="0"/>
        </a:p>
      </dgm:t>
    </dgm:pt>
    <dgm:pt modelId="{867BC8C3-01CB-4DAF-BA9F-EB9F36F40CF2}" type="parTrans" cxnId="{6EB91179-2590-4BC0-B15F-0944A55E1DD7}">
      <dgm:prSet/>
      <dgm:spPr/>
      <dgm:t>
        <a:bodyPr/>
        <a:lstStyle/>
        <a:p>
          <a:endParaRPr lang="en-US"/>
        </a:p>
      </dgm:t>
    </dgm:pt>
    <dgm:pt modelId="{4F4CDC29-582F-432C-95D3-03EF97F7A307}" type="sibTrans" cxnId="{6EB91179-2590-4BC0-B15F-0944A55E1DD7}">
      <dgm:prSet/>
      <dgm:spPr/>
      <dgm:t>
        <a:bodyPr/>
        <a:lstStyle/>
        <a:p>
          <a:endParaRPr lang="en-US"/>
        </a:p>
      </dgm:t>
    </dgm:pt>
    <dgm:pt modelId="{95147EE0-551A-43CF-8C35-745399036318}" type="pres">
      <dgm:prSet presAssocID="{B379FB17-7DED-4F7D-A59F-E97295C997B3}" presName="Name0" presStyleCnt="0">
        <dgm:presLayoutVars>
          <dgm:dir/>
          <dgm:animLvl val="lvl"/>
          <dgm:resizeHandles val="exact"/>
        </dgm:presLayoutVars>
      </dgm:prSet>
      <dgm:spPr/>
    </dgm:pt>
    <dgm:pt modelId="{120B612C-92DD-4F8C-AC29-43EEFE2C5E98}" type="pres">
      <dgm:prSet presAssocID="{9AD3A4E0-CE07-43E9-9BF3-E5FFA1004553}" presName="linNode" presStyleCnt="0"/>
      <dgm:spPr/>
    </dgm:pt>
    <dgm:pt modelId="{F0C48825-B927-47B7-8DA3-AF63E7C278BC}" type="pres">
      <dgm:prSet presAssocID="{9AD3A4E0-CE07-43E9-9BF3-E5FFA1004553}" presName="parentText" presStyleLbl="alignNode1" presStyleIdx="0" presStyleCnt="5">
        <dgm:presLayoutVars>
          <dgm:chMax val="1"/>
          <dgm:bulletEnabled/>
        </dgm:presLayoutVars>
      </dgm:prSet>
      <dgm:spPr/>
    </dgm:pt>
    <dgm:pt modelId="{013F8428-FFE8-4846-97F6-1F916DBD8941}" type="pres">
      <dgm:prSet presAssocID="{9AD3A4E0-CE07-43E9-9BF3-E5FFA1004553}" presName="descendantText" presStyleLbl="alignAccFollowNode1" presStyleIdx="0" presStyleCnt="5">
        <dgm:presLayoutVars>
          <dgm:bulletEnabled/>
        </dgm:presLayoutVars>
      </dgm:prSet>
      <dgm:spPr/>
    </dgm:pt>
    <dgm:pt modelId="{29E1164F-9B29-40D2-B626-BAE5284B3B70}" type="pres">
      <dgm:prSet presAssocID="{642B370D-6AB4-460F-A0C6-AFFD48E33B19}" presName="sp" presStyleCnt="0"/>
      <dgm:spPr/>
    </dgm:pt>
    <dgm:pt modelId="{EE2D92F2-F391-45A6-A484-FF10FEF9729D}" type="pres">
      <dgm:prSet presAssocID="{B5A5825F-4190-4650-A6B6-15B39D8300F6}" presName="linNode" presStyleCnt="0"/>
      <dgm:spPr/>
    </dgm:pt>
    <dgm:pt modelId="{7E4A6357-1400-432A-9697-3169C1502B81}" type="pres">
      <dgm:prSet presAssocID="{B5A5825F-4190-4650-A6B6-15B39D8300F6}" presName="parentText" presStyleLbl="alignNode1" presStyleIdx="1" presStyleCnt="5">
        <dgm:presLayoutVars>
          <dgm:chMax val="1"/>
          <dgm:bulletEnabled/>
        </dgm:presLayoutVars>
      </dgm:prSet>
      <dgm:spPr/>
    </dgm:pt>
    <dgm:pt modelId="{9B6EFDC6-BD19-47D1-A603-9BBB4DA4F02D}" type="pres">
      <dgm:prSet presAssocID="{B5A5825F-4190-4650-A6B6-15B39D8300F6}" presName="descendantText" presStyleLbl="alignAccFollowNode1" presStyleIdx="1" presStyleCnt="5">
        <dgm:presLayoutVars>
          <dgm:bulletEnabled/>
        </dgm:presLayoutVars>
      </dgm:prSet>
      <dgm:spPr/>
    </dgm:pt>
    <dgm:pt modelId="{BA1F7622-E9CE-49B9-869A-0D3C7325ADDA}" type="pres">
      <dgm:prSet presAssocID="{85C3A9F8-ACA0-44CF-A301-9A724AE1193A}" presName="sp" presStyleCnt="0"/>
      <dgm:spPr/>
    </dgm:pt>
    <dgm:pt modelId="{EFF5A263-6F70-4895-8226-75F3ADA0CA55}" type="pres">
      <dgm:prSet presAssocID="{00F2A321-6782-4092-BDBC-99CA0CDCDDF2}" presName="linNode" presStyleCnt="0"/>
      <dgm:spPr/>
    </dgm:pt>
    <dgm:pt modelId="{024A08C5-824B-4FF7-AC58-5E22C85D6C4F}" type="pres">
      <dgm:prSet presAssocID="{00F2A321-6782-4092-BDBC-99CA0CDCDDF2}" presName="parentText" presStyleLbl="alignNode1" presStyleIdx="2" presStyleCnt="5">
        <dgm:presLayoutVars>
          <dgm:chMax val="1"/>
          <dgm:bulletEnabled/>
        </dgm:presLayoutVars>
      </dgm:prSet>
      <dgm:spPr/>
    </dgm:pt>
    <dgm:pt modelId="{1153BEAB-8357-414B-9BE9-6A3D348AC7E9}" type="pres">
      <dgm:prSet presAssocID="{00F2A321-6782-4092-BDBC-99CA0CDCDDF2}" presName="descendantText" presStyleLbl="alignAccFollowNode1" presStyleIdx="2" presStyleCnt="5">
        <dgm:presLayoutVars>
          <dgm:bulletEnabled/>
        </dgm:presLayoutVars>
      </dgm:prSet>
      <dgm:spPr/>
    </dgm:pt>
    <dgm:pt modelId="{8BFD736A-C8CF-4BC6-9FED-197D87D953C0}" type="pres">
      <dgm:prSet presAssocID="{7D889B37-5F0A-487F-B834-48E31D4FD410}" presName="sp" presStyleCnt="0"/>
      <dgm:spPr/>
    </dgm:pt>
    <dgm:pt modelId="{82F3022D-69FC-4BD0-8E30-0DC58774ACD5}" type="pres">
      <dgm:prSet presAssocID="{BE640D28-9453-4EB6-9325-0A7C9F968C31}" presName="linNode" presStyleCnt="0"/>
      <dgm:spPr/>
    </dgm:pt>
    <dgm:pt modelId="{3A47E9B7-9C91-4AC2-B962-03245BFF91BD}" type="pres">
      <dgm:prSet presAssocID="{BE640D28-9453-4EB6-9325-0A7C9F968C31}" presName="parentText" presStyleLbl="alignNode1" presStyleIdx="3" presStyleCnt="5">
        <dgm:presLayoutVars>
          <dgm:chMax val="1"/>
          <dgm:bulletEnabled/>
        </dgm:presLayoutVars>
      </dgm:prSet>
      <dgm:spPr/>
    </dgm:pt>
    <dgm:pt modelId="{A0367FEF-7CE3-427A-A93B-5C3E397E9856}" type="pres">
      <dgm:prSet presAssocID="{BE640D28-9453-4EB6-9325-0A7C9F968C31}" presName="descendantText" presStyleLbl="alignAccFollowNode1" presStyleIdx="3" presStyleCnt="5">
        <dgm:presLayoutVars>
          <dgm:bulletEnabled/>
        </dgm:presLayoutVars>
      </dgm:prSet>
      <dgm:spPr/>
    </dgm:pt>
    <dgm:pt modelId="{FC669315-770D-40EC-B5F7-70CE5F72566A}" type="pres">
      <dgm:prSet presAssocID="{08613AA9-DA69-4663-9702-5FFAE8AF35EB}" presName="sp" presStyleCnt="0"/>
      <dgm:spPr/>
    </dgm:pt>
    <dgm:pt modelId="{46CFC199-AF4B-4DA8-80FE-45812BF68A69}" type="pres">
      <dgm:prSet presAssocID="{5E5D3E9E-8940-4408-968E-83B1BDCD6414}" presName="linNode" presStyleCnt="0"/>
      <dgm:spPr/>
    </dgm:pt>
    <dgm:pt modelId="{0DBB869C-3C8D-463C-BA89-36882C8CAC93}" type="pres">
      <dgm:prSet presAssocID="{5E5D3E9E-8940-4408-968E-83B1BDCD6414}" presName="parentText" presStyleLbl="alignNode1" presStyleIdx="4" presStyleCnt="5">
        <dgm:presLayoutVars>
          <dgm:chMax val="1"/>
          <dgm:bulletEnabled/>
        </dgm:presLayoutVars>
      </dgm:prSet>
      <dgm:spPr/>
    </dgm:pt>
    <dgm:pt modelId="{E4F5B58A-7DE6-4130-AFDA-445AB28ED9C6}" type="pres">
      <dgm:prSet presAssocID="{5E5D3E9E-8940-4408-968E-83B1BDCD6414}" presName="descendantText" presStyleLbl="alignAccFollowNode1" presStyleIdx="4" presStyleCnt="5">
        <dgm:presLayoutVars>
          <dgm:bulletEnabled/>
        </dgm:presLayoutVars>
      </dgm:prSet>
      <dgm:spPr/>
    </dgm:pt>
  </dgm:ptLst>
  <dgm:cxnLst>
    <dgm:cxn modelId="{46667A03-38A1-4A42-90F2-21B676997910}" srcId="{00F2A321-6782-4092-BDBC-99CA0CDCDDF2}" destId="{31E2E163-16DE-4300-A2B7-9D7B27421E17}" srcOrd="0" destOrd="0" parTransId="{0C972246-34E8-4046-9CB2-633C90E42951}" sibTransId="{57C5BC87-CB23-48FC-B3B9-526BD7C1736A}"/>
    <dgm:cxn modelId="{FD0DCD03-7BC3-4111-94A5-951B4D443573}" type="presOf" srcId="{B5A5825F-4190-4650-A6B6-15B39D8300F6}" destId="{7E4A6357-1400-432A-9697-3169C1502B81}" srcOrd="0" destOrd="0" presId="urn:microsoft.com/office/officeart/2016/7/layout/VerticalSolidActionList"/>
    <dgm:cxn modelId="{218D4B0E-C58B-4920-98F8-ED0C892EA5DE}" type="presOf" srcId="{9AD3A4E0-CE07-43E9-9BF3-E5FFA1004553}" destId="{F0C48825-B927-47B7-8DA3-AF63E7C278BC}" srcOrd="0" destOrd="0" presId="urn:microsoft.com/office/officeart/2016/7/layout/VerticalSolidActionList"/>
    <dgm:cxn modelId="{399A180F-73D9-42F8-9DFA-3CA7E9719066}" type="presOf" srcId="{3A6F21C9-FE59-45A8-B1A2-E1311F2E3A2F}" destId="{E4F5B58A-7DE6-4130-AFDA-445AB28ED9C6}" srcOrd="0" destOrd="0" presId="urn:microsoft.com/office/officeart/2016/7/layout/VerticalSolidActionList"/>
    <dgm:cxn modelId="{4FABB515-E211-4A9E-942F-77EEBC0D6F17}" type="presOf" srcId="{33AD0AE1-26B9-49B1-893C-5358B2474CE8}" destId="{9B6EFDC6-BD19-47D1-A603-9BBB4DA4F02D}" srcOrd="0" destOrd="0" presId="urn:microsoft.com/office/officeart/2016/7/layout/VerticalSolidActionList"/>
    <dgm:cxn modelId="{6366461A-D826-4CBC-9C84-4159EF94B851}" srcId="{B379FB17-7DED-4F7D-A59F-E97295C997B3}" destId="{9AD3A4E0-CE07-43E9-9BF3-E5FFA1004553}" srcOrd="0" destOrd="0" parTransId="{2D14677F-188D-4DCF-BE7D-C8F7BF03528B}" sibTransId="{642B370D-6AB4-460F-A0C6-AFFD48E33B19}"/>
    <dgm:cxn modelId="{C94FC93B-E7A8-4254-B9CE-7882E4B2F1E8}" srcId="{B379FB17-7DED-4F7D-A59F-E97295C997B3}" destId="{B5A5825F-4190-4650-A6B6-15B39D8300F6}" srcOrd="1" destOrd="0" parTransId="{7C8398BD-F07F-4CB6-AEC5-5D4ACCBC9DC4}" sibTransId="{85C3A9F8-ACA0-44CF-A301-9A724AE1193A}"/>
    <dgm:cxn modelId="{6EB91179-2590-4BC0-B15F-0944A55E1DD7}" srcId="{5E5D3E9E-8940-4408-968E-83B1BDCD6414}" destId="{3A6F21C9-FE59-45A8-B1A2-E1311F2E3A2F}" srcOrd="0" destOrd="0" parTransId="{867BC8C3-01CB-4DAF-BA9F-EB9F36F40CF2}" sibTransId="{4F4CDC29-582F-432C-95D3-03EF97F7A307}"/>
    <dgm:cxn modelId="{6C290C5A-C082-4FF3-A942-8B8BCF2F7612}" srcId="{9AD3A4E0-CE07-43E9-9BF3-E5FFA1004553}" destId="{21480C68-004A-457B-9F86-B47575E68B98}" srcOrd="0" destOrd="0" parTransId="{3BF0A5BD-345A-44E3-A7D2-8CD2946166E7}" sibTransId="{A62184E0-9837-4C1C-A2F1-6A3A00678353}"/>
    <dgm:cxn modelId="{AE72A37B-E85C-40E5-944E-D3272806831C}" type="presOf" srcId="{6BD60119-3B17-4B1D-ACA4-8F0C8D005EFD}" destId="{A0367FEF-7CE3-427A-A93B-5C3E397E9856}" srcOrd="0" destOrd="0" presId="urn:microsoft.com/office/officeart/2016/7/layout/VerticalSolidActionList"/>
    <dgm:cxn modelId="{A3DC1082-B405-4D75-85BC-1DD72C2A4BBA}" type="presOf" srcId="{31E2E163-16DE-4300-A2B7-9D7B27421E17}" destId="{1153BEAB-8357-414B-9BE9-6A3D348AC7E9}" srcOrd="0" destOrd="0" presId="urn:microsoft.com/office/officeart/2016/7/layout/VerticalSolidActionList"/>
    <dgm:cxn modelId="{2CD61BAD-C788-4715-AE32-E4CAF0288BB2}" srcId="{B379FB17-7DED-4F7D-A59F-E97295C997B3}" destId="{BE640D28-9453-4EB6-9325-0A7C9F968C31}" srcOrd="3" destOrd="0" parTransId="{AB820308-A92E-4C6F-9016-31734FA4C4C4}" sibTransId="{08613AA9-DA69-4663-9702-5FFAE8AF35EB}"/>
    <dgm:cxn modelId="{F2E0A3B8-9A60-426F-B5D6-EE2C4CDE7BF4}" srcId="{B5A5825F-4190-4650-A6B6-15B39D8300F6}" destId="{33AD0AE1-26B9-49B1-893C-5358B2474CE8}" srcOrd="0" destOrd="0" parTransId="{6D8965F3-EA78-47DD-BE5A-806757DC9AFA}" sibTransId="{844C550E-4B3A-4165-B5DC-DE61714BFBF1}"/>
    <dgm:cxn modelId="{3179C3C3-B43C-4BF2-859B-97BE5FE3483B}" srcId="{B379FB17-7DED-4F7D-A59F-E97295C997B3}" destId="{00F2A321-6782-4092-BDBC-99CA0CDCDDF2}" srcOrd="2" destOrd="0" parTransId="{32A9C431-B6EB-4039-81C7-3304EA64AFEB}" sibTransId="{7D889B37-5F0A-487F-B834-48E31D4FD410}"/>
    <dgm:cxn modelId="{67BD66D7-24EE-4159-80C4-2A8CFD996FB3}" srcId="{B379FB17-7DED-4F7D-A59F-E97295C997B3}" destId="{5E5D3E9E-8940-4408-968E-83B1BDCD6414}" srcOrd="4" destOrd="0" parTransId="{B5926851-20ED-4931-9521-D6479D43D6F9}" sibTransId="{E5F12381-9490-4923-BA9A-204FDF61803A}"/>
    <dgm:cxn modelId="{9F431EE2-17C5-4E1A-AFBF-A8D7E276EAB0}" type="presOf" srcId="{B379FB17-7DED-4F7D-A59F-E97295C997B3}" destId="{95147EE0-551A-43CF-8C35-745399036318}" srcOrd="0" destOrd="0" presId="urn:microsoft.com/office/officeart/2016/7/layout/VerticalSolidActionList"/>
    <dgm:cxn modelId="{7ADCEDE5-A37B-42BB-B401-C384423E12A5}" type="presOf" srcId="{21480C68-004A-457B-9F86-B47575E68B98}" destId="{013F8428-FFE8-4846-97F6-1F916DBD8941}" srcOrd="0" destOrd="0" presId="urn:microsoft.com/office/officeart/2016/7/layout/VerticalSolidActionList"/>
    <dgm:cxn modelId="{57B7ABE6-976A-4160-A4A2-2280FF28870B}" srcId="{BE640D28-9453-4EB6-9325-0A7C9F968C31}" destId="{6BD60119-3B17-4B1D-ACA4-8F0C8D005EFD}" srcOrd="0" destOrd="0" parTransId="{DC0312E9-DB94-403A-8384-FA88513132BE}" sibTransId="{4AE5E947-CF5B-458A-864A-29F87F8ADD44}"/>
    <dgm:cxn modelId="{AAAC3CEE-5235-43D6-A18A-ABD07DB9F123}" type="presOf" srcId="{5E5D3E9E-8940-4408-968E-83B1BDCD6414}" destId="{0DBB869C-3C8D-463C-BA89-36882C8CAC93}" srcOrd="0" destOrd="0" presId="urn:microsoft.com/office/officeart/2016/7/layout/VerticalSolidActionList"/>
    <dgm:cxn modelId="{096B76F1-5214-43CC-8CAD-BBCFAEA27962}" type="presOf" srcId="{00F2A321-6782-4092-BDBC-99CA0CDCDDF2}" destId="{024A08C5-824B-4FF7-AC58-5E22C85D6C4F}" srcOrd="0" destOrd="0" presId="urn:microsoft.com/office/officeart/2016/7/layout/VerticalSolidActionList"/>
    <dgm:cxn modelId="{8FE1CFF3-7A54-4F4D-ABB3-2A49C7EDB38C}" type="presOf" srcId="{BE640D28-9453-4EB6-9325-0A7C9F968C31}" destId="{3A47E9B7-9C91-4AC2-B962-03245BFF91BD}" srcOrd="0" destOrd="0" presId="urn:microsoft.com/office/officeart/2016/7/layout/VerticalSolidActionList"/>
    <dgm:cxn modelId="{654527CB-381C-4147-A1B6-BB855EA346E2}" type="presParOf" srcId="{95147EE0-551A-43CF-8C35-745399036318}" destId="{120B612C-92DD-4F8C-AC29-43EEFE2C5E98}" srcOrd="0" destOrd="0" presId="urn:microsoft.com/office/officeart/2016/7/layout/VerticalSolidActionList"/>
    <dgm:cxn modelId="{5600D050-BD67-476D-AFB6-B3C55DCAD07F}" type="presParOf" srcId="{120B612C-92DD-4F8C-AC29-43EEFE2C5E98}" destId="{F0C48825-B927-47B7-8DA3-AF63E7C278BC}" srcOrd="0" destOrd="0" presId="urn:microsoft.com/office/officeart/2016/7/layout/VerticalSolidActionList"/>
    <dgm:cxn modelId="{2E3A12CA-E04C-4793-99AA-85D165EE84BC}" type="presParOf" srcId="{120B612C-92DD-4F8C-AC29-43EEFE2C5E98}" destId="{013F8428-FFE8-4846-97F6-1F916DBD8941}" srcOrd="1" destOrd="0" presId="urn:microsoft.com/office/officeart/2016/7/layout/VerticalSolidActionList"/>
    <dgm:cxn modelId="{B5A36868-D729-4538-B3CF-181E82AD042D}" type="presParOf" srcId="{95147EE0-551A-43CF-8C35-745399036318}" destId="{29E1164F-9B29-40D2-B626-BAE5284B3B70}" srcOrd="1" destOrd="0" presId="urn:microsoft.com/office/officeart/2016/7/layout/VerticalSolidActionList"/>
    <dgm:cxn modelId="{E74394EA-2BF4-4DFE-ADC3-AA0DB78DC0B0}" type="presParOf" srcId="{95147EE0-551A-43CF-8C35-745399036318}" destId="{EE2D92F2-F391-45A6-A484-FF10FEF9729D}" srcOrd="2" destOrd="0" presId="urn:microsoft.com/office/officeart/2016/7/layout/VerticalSolidActionList"/>
    <dgm:cxn modelId="{A9A2FC8E-1F2C-45A7-9565-1A6A0BE3D6CA}" type="presParOf" srcId="{EE2D92F2-F391-45A6-A484-FF10FEF9729D}" destId="{7E4A6357-1400-432A-9697-3169C1502B81}" srcOrd="0" destOrd="0" presId="urn:microsoft.com/office/officeart/2016/7/layout/VerticalSolidActionList"/>
    <dgm:cxn modelId="{5D8065F5-A535-4628-885E-4BA2912C55E0}" type="presParOf" srcId="{EE2D92F2-F391-45A6-A484-FF10FEF9729D}" destId="{9B6EFDC6-BD19-47D1-A603-9BBB4DA4F02D}" srcOrd="1" destOrd="0" presId="urn:microsoft.com/office/officeart/2016/7/layout/VerticalSolidActionList"/>
    <dgm:cxn modelId="{611DB71A-0C07-420C-BE66-734D7C2EB2FD}" type="presParOf" srcId="{95147EE0-551A-43CF-8C35-745399036318}" destId="{BA1F7622-E9CE-49B9-869A-0D3C7325ADDA}" srcOrd="3" destOrd="0" presId="urn:microsoft.com/office/officeart/2016/7/layout/VerticalSolidActionList"/>
    <dgm:cxn modelId="{CFCE41DC-4A63-44D7-B577-5524A4507D80}" type="presParOf" srcId="{95147EE0-551A-43CF-8C35-745399036318}" destId="{EFF5A263-6F70-4895-8226-75F3ADA0CA55}" srcOrd="4" destOrd="0" presId="urn:microsoft.com/office/officeart/2016/7/layout/VerticalSolidActionList"/>
    <dgm:cxn modelId="{21F962A6-E7D8-4FFE-BDD4-7F0D4E423CBB}" type="presParOf" srcId="{EFF5A263-6F70-4895-8226-75F3ADA0CA55}" destId="{024A08C5-824B-4FF7-AC58-5E22C85D6C4F}" srcOrd="0" destOrd="0" presId="urn:microsoft.com/office/officeart/2016/7/layout/VerticalSolidActionList"/>
    <dgm:cxn modelId="{C708380E-89F5-410A-99AF-1682361CABE6}" type="presParOf" srcId="{EFF5A263-6F70-4895-8226-75F3ADA0CA55}" destId="{1153BEAB-8357-414B-9BE9-6A3D348AC7E9}" srcOrd="1" destOrd="0" presId="urn:microsoft.com/office/officeart/2016/7/layout/VerticalSolidActionList"/>
    <dgm:cxn modelId="{426541C4-3B21-4CAE-9023-5A906A26548C}" type="presParOf" srcId="{95147EE0-551A-43CF-8C35-745399036318}" destId="{8BFD736A-C8CF-4BC6-9FED-197D87D953C0}" srcOrd="5" destOrd="0" presId="urn:microsoft.com/office/officeart/2016/7/layout/VerticalSolidActionList"/>
    <dgm:cxn modelId="{D44F9B8B-2990-437E-854E-E449B6BAC571}" type="presParOf" srcId="{95147EE0-551A-43CF-8C35-745399036318}" destId="{82F3022D-69FC-4BD0-8E30-0DC58774ACD5}" srcOrd="6" destOrd="0" presId="urn:microsoft.com/office/officeart/2016/7/layout/VerticalSolidActionList"/>
    <dgm:cxn modelId="{4AE9E3AA-A0AF-444A-9ACF-5550B91126F8}" type="presParOf" srcId="{82F3022D-69FC-4BD0-8E30-0DC58774ACD5}" destId="{3A47E9B7-9C91-4AC2-B962-03245BFF91BD}" srcOrd="0" destOrd="0" presId="urn:microsoft.com/office/officeart/2016/7/layout/VerticalSolidActionList"/>
    <dgm:cxn modelId="{5B05AF42-9268-4822-9AEE-8A5C1498277B}" type="presParOf" srcId="{82F3022D-69FC-4BD0-8E30-0DC58774ACD5}" destId="{A0367FEF-7CE3-427A-A93B-5C3E397E9856}" srcOrd="1" destOrd="0" presId="urn:microsoft.com/office/officeart/2016/7/layout/VerticalSolidActionList"/>
    <dgm:cxn modelId="{7621EB0A-8B30-4723-A7BE-0763308D7692}" type="presParOf" srcId="{95147EE0-551A-43CF-8C35-745399036318}" destId="{FC669315-770D-40EC-B5F7-70CE5F72566A}" srcOrd="7" destOrd="0" presId="urn:microsoft.com/office/officeart/2016/7/layout/VerticalSolidActionList"/>
    <dgm:cxn modelId="{A7FA4417-5910-4B4A-96D0-E5FD791D544E}" type="presParOf" srcId="{95147EE0-551A-43CF-8C35-745399036318}" destId="{46CFC199-AF4B-4DA8-80FE-45812BF68A69}" srcOrd="8" destOrd="0" presId="urn:microsoft.com/office/officeart/2016/7/layout/VerticalSolidActionList"/>
    <dgm:cxn modelId="{6C0B22DD-8248-46E4-854D-28554FC59C8B}" type="presParOf" srcId="{46CFC199-AF4B-4DA8-80FE-45812BF68A69}" destId="{0DBB869C-3C8D-463C-BA89-36882C8CAC93}" srcOrd="0" destOrd="0" presId="urn:microsoft.com/office/officeart/2016/7/layout/VerticalSolidActionList"/>
    <dgm:cxn modelId="{37CBB3DA-B671-45E9-8E18-AE4C76437E8D}" type="presParOf" srcId="{46CFC199-AF4B-4DA8-80FE-45812BF68A69}" destId="{E4F5B58A-7DE6-4130-AFDA-445AB28ED9C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749A0-FC48-471F-881D-406036A5AAA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D6FE3CB-3359-4A18-A002-65A482A3F27E}">
      <dgm:prSet/>
      <dgm:spPr/>
      <dgm:t>
        <a:bodyPr/>
        <a:lstStyle/>
        <a:p>
          <a:r>
            <a:rPr lang="en-US" b="0" i="0" dirty="0"/>
            <a:t>Cyber security professionals rely on technology to enable their investigations, and this need has created a massive market for forensics analysis tools. A list of the main types of digital forensics tools often includes:</a:t>
          </a:r>
          <a:endParaRPr lang="en-US" dirty="0"/>
        </a:p>
      </dgm:t>
    </dgm:pt>
    <dgm:pt modelId="{216AEB5B-E12F-41FA-90AE-71795B469A88}" type="parTrans" cxnId="{48F26353-2EC4-4AED-87E1-FA29BF9A7502}">
      <dgm:prSet/>
      <dgm:spPr/>
      <dgm:t>
        <a:bodyPr/>
        <a:lstStyle/>
        <a:p>
          <a:endParaRPr lang="en-US"/>
        </a:p>
      </dgm:t>
    </dgm:pt>
    <dgm:pt modelId="{F2D61A0B-616F-4A9C-A948-6793800B62D4}" type="sibTrans" cxnId="{48F26353-2EC4-4AED-87E1-FA29BF9A7502}">
      <dgm:prSet/>
      <dgm:spPr/>
      <dgm:t>
        <a:bodyPr/>
        <a:lstStyle/>
        <a:p>
          <a:endParaRPr lang="en-US"/>
        </a:p>
      </dgm:t>
    </dgm:pt>
    <dgm:pt modelId="{0B5B3546-01C1-44DE-8878-56B5ADD617FA}">
      <dgm:prSet custT="1"/>
      <dgm:spPr/>
      <dgm:t>
        <a:bodyPr/>
        <a:lstStyle/>
        <a:p>
          <a:r>
            <a:rPr lang="en-IN" sz="2000" b="0" i="0"/>
            <a:t>Disk Forensic Tools</a:t>
          </a:r>
          <a:endParaRPr lang="en-US" sz="2000"/>
        </a:p>
      </dgm:t>
    </dgm:pt>
    <dgm:pt modelId="{F7D673E1-0164-401D-A555-D7D1120A89A5}" type="parTrans" cxnId="{C2E0FB52-DACC-44E7-AA1D-534362567400}">
      <dgm:prSet/>
      <dgm:spPr/>
      <dgm:t>
        <a:bodyPr/>
        <a:lstStyle/>
        <a:p>
          <a:endParaRPr lang="en-US"/>
        </a:p>
      </dgm:t>
    </dgm:pt>
    <dgm:pt modelId="{DED352A0-D9C1-4A00-A586-76D6BD8775BA}" type="sibTrans" cxnId="{C2E0FB52-DACC-44E7-AA1D-534362567400}">
      <dgm:prSet/>
      <dgm:spPr/>
      <dgm:t>
        <a:bodyPr/>
        <a:lstStyle/>
        <a:p>
          <a:endParaRPr lang="en-US"/>
        </a:p>
      </dgm:t>
    </dgm:pt>
    <dgm:pt modelId="{8D15AF59-397C-4C89-9849-0DDCFF237326}">
      <dgm:prSet custT="1"/>
      <dgm:spPr/>
      <dgm:t>
        <a:bodyPr/>
        <a:lstStyle/>
        <a:p>
          <a:r>
            <a:rPr lang="en-IN" sz="2000" b="0" i="0" dirty="0"/>
            <a:t>Network Forensic Tools</a:t>
          </a:r>
          <a:endParaRPr lang="en-US" sz="2000" dirty="0"/>
        </a:p>
      </dgm:t>
    </dgm:pt>
    <dgm:pt modelId="{F21B1347-07EA-40E6-9BA4-CE3BC12BF045}" type="parTrans" cxnId="{FF1504DA-7C13-425F-8380-F3690CBF790D}">
      <dgm:prSet/>
      <dgm:spPr/>
      <dgm:t>
        <a:bodyPr/>
        <a:lstStyle/>
        <a:p>
          <a:endParaRPr lang="en-US"/>
        </a:p>
      </dgm:t>
    </dgm:pt>
    <dgm:pt modelId="{EE07528F-88AB-4AC0-8CD4-928A7879C9EE}" type="sibTrans" cxnId="{FF1504DA-7C13-425F-8380-F3690CBF790D}">
      <dgm:prSet/>
      <dgm:spPr/>
      <dgm:t>
        <a:bodyPr/>
        <a:lstStyle/>
        <a:p>
          <a:endParaRPr lang="en-US"/>
        </a:p>
      </dgm:t>
    </dgm:pt>
    <dgm:pt modelId="{6BFC3AEF-9E1E-4325-8D26-70FD79B18BF8}">
      <dgm:prSet custT="1"/>
      <dgm:spPr/>
      <dgm:t>
        <a:bodyPr/>
        <a:lstStyle/>
        <a:p>
          <a:r>
            <a:rPr lang="en-IN" sz="2000" b="0" i="0" dirty="0"/>
            <a:t>Wireless Forensic Tools</a:t>
          </a:r>
          <a:endParaRPr lang="en-US" sz="2000" dirty="0"/>
        </a:p>
      </dgm:t>
    </dgm:pt>
    <dgm:pt modelId="{63E23C52-2C35-476D-B6B6-A9DD994BDA5C}" type="parTrans" cxnId="{AFD9CBA9-B756-454C-B905-821DC2DD5DC2}">
      <dgm:prSet/>
      <dgm:spPr/>
      <dgm:t>
        <a:bodyPr/>
        <a:lstStyle/>
        <a:p>
          <a:endParaRPr lang="en-US"/>
        </a:p>
      </dgm:t>
    </dgm:pt>
    <dgm:pt modelId="{D9B6BE45-0EA7-410F-BA1A-D91ABA13BE08}" type="sibTrans" cxnId="{AFD9CBA9-B756-454C-B905-821DC2DD5DC2}">
      <dgm:prSet/>
      <dgm:spPr/>
      <dgm:t>
        <a:bodyPr/>
        <a:lstStyle/>
        <a:p>
          <a:endParaRPr lang="en-US"/>
        </a:p>
      </dgm:t>
    </dgm:pt>
    <dgm:pt modelId="{8EC3576F-0D2C-4A2A-B6EF-55F829A2E472}">
      <dgm:prSet custT="1"/>
      <dgm:spPr/>
      <dgm:t>
        <a:bodyPr/>
        <a:lstStyle/>
        <a:p>
          <a:r>
            <a:rPr lang="en-IN" sz="2000" b="0" i="0"/>
            <a:t>Database Forensic Tools</a:t>
          </a:r>
          <a:endParaRPr lang="en-US" sz="2000"/>
        </a:p>
      </dgm:t>
    </dgm:pt>
    <dgm:pt modelId="{9F9E66DD-0DB8-4147-814E-A862A343EB7B}" type="parTrans" cxnId="{343D98BE-F24A-4B51-811E-8D790B3595CF}">
      <dgm:prSet/>
      <dgm:spPr/>
      <dgm:t>
        <a:bodyPr/>
        <a:lstStyle/>
        <a:p>
          <a:endParaRPr lang="en-US"/>
        </a:p>
      </dgm:t>
    </dgm:pt>
    <dgm:pt modelId="{049D37DE-25D4-4D56-BBDC-EA4EB063169B}" type="sibTrans" cxnId="{343D98BE-F24A-4B51-811E-8D790B3595CF}">
      <dgm:prSet/>
      <dgm:spPr/>
      <dgm:t>
        <a:bodyPr/>
        <a:lstStyle/>
        <a:p>
          <a:endParaRPr lang="en-US"/>
        </a:p>
      </dgm:t>
    </dgm:pt>
    <dgm:pt modelId="{C6796A4E-00B9-4FEA-A364-70A1E27D985F}">
      <dgm:prSet custT="1"/>
      <dgm:spPr/>
      <dgm:t>
        <a:bodyPr/>
        <a:lstStyle/>
        <a:p>
          <a:r>
            <a:rPr lang="en-IN" sz="2000" b="0" i="0" dirty="0"/>
            <a:t>Malware Forensic Tools</a:t>
          </a:r>
          <a:endParaRPr lang="en-US" sz="2000" dirty="0"/>
        </a:p>
      </dgm:t>
    </dgm:pt>
    <dgm:pt modelId="{2698CF1C-CDC7-47D5-909E-BA8FC4D3E685}" type="parTrans" cxnId="{27E90738-67BA-43CC-9579-9B47FFB908F2}">
      <dgm:prSet/>
      <dgm:spPr/>
      <dgm:t>
        <a:bodyPr/>
        <a:lstStyle/>
        <a:p>
          <a:endParaRPr lang="en-US"/>
        </a:p>
      </dgm:t>
    </dgm:pt>
    <dgm:pt modelId="{38DC0398-902A-4D6E-BB43-0A4FD2220EE8}" type="sibTrans" cxnId="{27E90738-67BA-43CC-9579-9B47FFB908F2}">
      <dgm:prSet/>
      <dgm:spPr/>
      <dgm:t>
        <a:bodyPr/>
        <a:lstStyle/>
        <a:p>
          <a:endParaRPr lang="en-US"/>
        </a:p>
      </dgm:t>
    </dgm:pt>
    <dgm:pt modelId="{7AFB6D48-BA30-4299-833D-6616B053890F}">
      <dgm:prSet custT="1"/>
      <dgm:spPr/>
      <dgm:t>
        <a:bodyPr/>
        <a:lstStyle/>
        <a:p>
          <a:r>
            <a:rPr lang="en-IN" sz="2000" b="0" i="0"/>
            <a:t>Email Forensic Tools</a:t>
          </a:r>
          <a:endParaRPr lang="en-US" sz="2000"/>
        </a:p>
      </dgm:t>
    </dgm:pt>
    <dgm:pt modelId="{3EFB828F-C720-43AC-AA17-A8741FA27F16}" type="parTrans" cxnId="{88BEC091-946C-4BE7-82D0-4780A75CC7A6}">
      <dgm:prSet/>
      <dgm:spPr/>
      <dgm:t>
        <a:bodyPr/>
        <a:lstStyle/>
        <a:p>
          <a:endParaRPr lang="en-US"/>
        </a:p>
      </dgm:t>
    </dgm:pt>
    <dgm:pt modelId="{6FE9418F-8922-466B-9732-F2A2605856B0}" type="sibTrans" cxnId="{88BEC091-946C-4BE7-82D0-4780A75CC7A6}">
      <dgm:prSet/>
      <dgm:spPr/>
      <dgm:t>
        <a:bodyPr/>
        <a:lstStyle/>
        <a:p>
          <a:endParaRPr lang="en-US"/>
        </a:p>
      </dgm:t>
    </dgm:pt>
    <dgm:pt modelId="{916DAE55-8D31-4C5D-9DB2-234D14829264}">
      <dgm:prSet custT="1"/>
      <dgm:spPr/>
      <dgm:t>
        <a:bodyPr/>
        <a:lstStyle/>
        <a:p>
          <a:r>
            <a:rPr lang="en-IN" sz="2000" b="0" i="0"/>
            <a:t>Memory Forensic Tools</a:t>
          </a:r>
          <a:endParaRPr lang="en-US" sz="2000"/>
        </a:p>
      </dgm:t>
    </dgm:pt>
    <dgm:pt modelId="{0E03ACE2-59A3-421E-9F7C-64AE3FA76B2F}" type="parTrans" cxnId="{CFA2A17F-016F-4606-ADC9-213F9C034241}">
      <dgm:prSet/>
      <dgm:spPr/>
      <dgm:t>
        <a:bodyPr/>
        <a:lstStyle/>
        <a:p>
          <a:endParaRPr lang="en-US"/>
        </a:p>
      </dgm:t>
    </dgm:pt>
    <dgm:pt modelId="{10990471-52DD-42C8-BE1A-0FD618174888}" type="sibTrans" cxnId="{CFA2A17F-016F-4606-ADC9-213F9C034241}">
      <dgm:prSet/>
      <dgm:spPr/>
      <dgm:t>
        <a:bodyPr/>
        <a:lstStyle/>
        <a:p>
          <a:endParaRPr lang="en-US"/>
        </a:p>
      </dgm:t>
    </dgm:pt>
    <dgm:pt modelId="{A103D473-C644-437D-8B54-9D8B61ABD1C2}">
      <dgm:prSet custT="1"/>
      <dgm:spPr/>
      <dgm:t>
        <a:bodyPr/>
        <a:lstStyle/>
        <a:p>
          <a:r>
            <a:rPr lang="en-IN" sz="2000" b="0" i="0"/>
            <a:t>Mobile Phone Forensic Tools</a:t>
          </a:r>
          <a:endParaRPr lang="en-US" sz="2000"/>
        </a:p>
      </dgm:t>
    </dgm:pt>
    <dgm:pt modelId="{6180DAA1-C2B7-420E-8750-D9066C33C47E}" type="parTrans" cxnId="{2F06D215-CA18-4B05-9D0A-06C48DAE6544}">
      <dgm:prSet/>
      <dgm:spPr/>
      <dgm:t>
        <a:bodyPr/>
        <a:lstStyle/>
        <a:p>
          <a:endParaRPr lang="en-US"/>
        </a:p>
      </dgm:t>
    </dgm:pt>
    <dgm:pt modelId="{3E9A90B8-6E00-4E00-8D04-FFF843084D66}" type="sibTrans" cxnId="{2F06D215-CA18-4B05-9D0A-06C48DAE6544}">
      <dgm:prSet/>
      <dgm:spPr/>
      <dgm:t>
        <a:bodyPr/>
        <a:lstStyle/>
        <a:p>
          <a:endParaRPr lang="en-US"/>
        </a:p>
      </dgm:t>
    </dgm:pt>
    <dgm:pt modelId="{89D2D458-01E9-47C3-B622-AFFA01DB24C9}" type="pres">
      <dgm:prSet presAssocID="{571749A0-FC48-471F-881D-406036A5AAA6}" presName="diagram" presStyleCnt="0">
        <dgm:presLayoutVars>
          <dgm:dir/>
          <dgm:resizeHandles val="exact"/>
        </dgm:presLayoutVars>
      </dgm:prSet>
      <dgm:spPr/>
    </dgm:pt>
    <dgm:pt modelId="{F9E84071-20D2-459B-A519-829CE5187947}" type="pres">
      <dgm:prSet presAssocID="{0D6FE3CB-3359-4A18-A002-65A482A3F27E}" presName="node" presStyleLbl="node1" presStyleIdx="0" presStyleCnt="9" custLinFactNeighborX="2730" custLinFactNeighborY="-1779">
        <dgm:presLayoutVars>
          <dgm:bulletEnabled val="1"/>
        </dgm:presLayoutVars>
      </dgm:prSet>
      <dgm:spPr/>
    </dgm:pt>
    <dgm:pt modelId="{233725F8-113D-42F2-8AE2-3594406FDB63}" type="pres">
      <dgm:prSet presAssocID="{F2D61A0B-616F-4A9C-A948-6793800B62D4}" presName="sibTrans" presStyleCnt="0"/>
      <dgm:spPr/>
    </dgm:pt>
    <dgm:pt modelId="{C7F09613-E3B6-4020-9C24-16B5F0EB3917}" type="pres">
      <dgm:prSet presAssocID="{0B5B3546-01C1-44DE-8878-56B5ADD617FA}" presName="node" presStyleLbl="node1" presStyleIdx="1" presStyleCnt="9">
        <dgm:presLayoutVars>
          <dgm:bulletEnabled val="1"/>
        </dgm:presLayoutVars>
      </dgm:prSet>
      <dgm:spPr/>
    </dgm:pt>
    <dgm:pt modelId="{F62E4A94-012A-4455-A7DB-CA63F2D7E105}" type="pres">
      <dgm:prSet presAssocID="{DED352A0-D9C1-4A00-A586-76D6BD8775BA}" presName="sibTrans" presStyleCnt="0"/>
      <dgm:spPr/>
    </dgm:pt>
    <dgm:pt modelId="{B46BBC57-9E1D-498E-BC26-F906A9AAA086}" type="pres">
      <dgm:prSet presAssocID="{8D15AF59-397C-4C89-9849-0DDCFF237326}" presName="node" presStyleLbl="node1" presStyleIdx="2" presStyleCnt="9">
        <dgm:presLayoutVars>
          <dgm:bulletEnabled val="1"/>
        </dgm:presLayoutVars>
      </dgm:prSet>
      <dgm:spPr/>
    </dgm:pt>
    <dgm:pt modelId="{65EF87D0-13F4-4B17-A2AA-DEF8CFB02297}" type="pres">
      <dgm:prSet presAssocID="{EE07528F-88AB-4AC0-8CD4-928A7879C9EE}" presName="sibTrans" presStyleCnt="0"/>
      <dgm:spPr/>
    </dgm:pt>
    <dgm:pt modelId="{9030ECC9-55CD-40D0-9AD9-60C497567D7F}" type="pres">
      <dgm:prSet presAssocID="{6BFC3AEF-9E1E-4325-8D26-70FD79B18BF8}" presName="node" presStyleLbl="node1" presStyleIdx="3" presStyleCnt="9">
        <dgm:presLayoutVars>
          <dgm:bulletEnabled val="1"/>
        </dgm:presLayoutVars>
      </dgm:prSet>
      <dgm:spPr/>
    </dgm:pt>
    <dgm:pt modelId="{005C21BE-F98F-4938-A57F-4C645F99B744}" type="pres">
      <dgm:prSet presAssocID="{D9B6BE45-0EA7-410F-BA1A-D91ABA13BE08}" presName="sibTrans" presStyleCnt="0"/>
      <dgm:spPr/>
    </dgm:pt>
    <dgm:pt modelId="{185A0E2B-7BB0-470E-9AC2-0A16E3E63019}" type="pres">
      <dgm:prSet presAssocID="{8EC3576F-0D2C-4A2A-B6EF-55F829A2E472}" presName="node" presStyleLbl="node1" presStyleIdx="4" presStyleCnt="9">
        <dgm:presLayoutVars>
          <dgm:bulletEnabled val="1"/>
        </dgm:presLayoutVars>
      </dgm:prSet>
      <dgm:spPr/>
    </dgm:pt>
    <dgm:pt modelId="{78BA1517-C1DA-4073-BEB3-7E52B61816A6}" type="pres">
      <dgm:prSet presAssocID="{049D37DE-25D4-4D56-BBDC-EA4EB063169B}" presName="sibTrans" presStyleCnt="0"/>
      <dgm:spPr/>
    </dgm:pt>
    <dgm:pt modelId="{1989A965-EBAF-4E4D-A0E9-BDB24AEAA091}" type="pres">
      <dgm:prSet presAssocID="{C6796A4E-00B9-4FEA-A364-70A1E27D985F}" presName="node" presStyleLbl="node1" presStyleIdx="5" presStyleCnt="9">
        <dgm:presLayoutVars>
          <dgm:bulletEnabled val="1"/>
        </dgm:presLayoutVars>
      </dgm:prSet>
      <dgm:spPr/>
    </dgm:pt>
    <dgm:pt modelId="{C4CFB811-D34C-40D6-B7BA-A472760BCC89}" type="pres">
      <dgm:prSet presAssocID="{38DC0398-902A-4D6E-BB43-0A4FD2220EE8}" presName="sibTrans" presStyleCnt="0"/>
      <dgm:spPr/>
    </dgm:pt>
    <dgm:pt modelId="{526722B2-F4C7-46D9-AC44-722E2BA16D96}" type="pres">
      <dgm:prSet presAssocID="{7AFB6D48-BA30-4299-833D-6616B053890F}" presName="node" presStyleLbl="node1" presStyleIdx="6" presStyleCnt="9">
        <dgm:presLayoutVars>
          <dgm:bulletEnabled val="1"/>
        </dgm:presLayoutVars>
      </dgm:prSet>
      <dgm:spPr/>
    </dgm:pt>
    <dgm:pt modelId="{484A09B9-EA12-4B38-A751-176696E87382}" type="pres">
      <dgm:prSet presAssocID="{6FE9418F-8922-466B-9732-F2A2605856B0}" presName="sibTrans" presStyleCnt="0"/>
      <dgm:spPr/>
    </dgm:pt>
    <dgm:pt modelId="{7B45982B-02CF-49DF-B697-88710D8E20E3}" type="pres">
      <dgm:prSet presAssocID="{916DAE55-8D31-4C5D-9DB2-234D14829264}" presName="node" presStyleLbl="node1" presStyleIdx="7" presStyleCnt="9">
        <dgm:presLayoutVars>
          <dgm:bulletEnabled val="1"/>
        </dgm:presLayoutVars>
      </dgm:prSet>
      <dgm:spPr/>
    </dgm:pt>
    <dgm:pt modelId="{D414679A-69FA-47CC-9D28-82BBD58A0342}" type="pres">
      <dgm:prSet presAssocID="{10990471-52DD-42C8-BE1A-0FD618174888}" presName="sibTrans" presStyleCnt="0"/>
      <dgm:spPr/>
    </dgm:pt>
    <dgm:pt modelId="{A740929D-F893-433F-96FF-A88975377AA6}" type="pres">
      <dgm:prSet presAssocID="{A103D473-C644-437D-8B54-9D8B61ABD1C2}" presName="node" presStyleLbl="node1" presStyleIdx="8" presStyleCnt="9">
        <dgm:presLayoutVars>
          <dgm:bulletEnabled val="1"/>
        </dgm:presLayoutVars>
      </dgm:prSet>
      <dgm:spPr/>
    </dgm:pt>
  </dgm:ptLst>
  <dgm:cxnLst>
    <dgm:cxn modelId="{2F06D215-CA18-4B05-9D0A-06C48DAE6544}" srcId="{571749A0-FC48-471F-881D-406036A5AAA6}" destId="{A103D473-C644-437D-8B54-9D8B61ABD1C2}" srcOrd="8" destOrd="0" parTransId="{6180DAA1-C2B7-420E-8750-D9066C33C47E}" sibTransId="{3E9A90B8-6E00-4E00-8D04-FFF843084D66}"/>
    <dgm:cxn modelId="{F60EA433-CFE9-4056-A16B-5D9A0F7A3CC9}" type="presOf" srcId="{8EC3576F-0D2C-4A2A-B6EF-55F829A2E472}" destId="{185A0E2B-7BB0-470E-9AC2-0A16E3E63019}" srcOrd="0" destOrd="0" presId="urn:microsoft.com/office/officeart/2005/8/layout/default"/>
    <dgm:cxn modelId="{27E90738-67BA-43CC-9579-9B47FFB908F2}" srcId="{571749A0-FC48-471F-881D-406036A5AAA6}" destId="{C6796A4E-00B9-4FEA-A364-70A1E27D985F}" srcOrd="5" destOrd="0" parTransId="{2698CF1C-CDC7-47D5-909E-BA8FC4D3E685}" sibTransId="{38DC0398-902A-4D6E-BB43-0A4FD2220EE8}"/>
    <dgm:cxn modelId="{16192F3C-98C6-4B1D-9706-60455A275D9F}" type="presOf" srcId="{C6796A4E-00B9-4FEA-A364-70A1E27D985F}" destId="{1989A965-EBAF-4E4D-A0E9-BDB24AEAA091}" srcOrd="0" destOrd="0" presId="urn:microsoft.com/office/officeart/2005/8/layout/default"/>
    <dgm:cxn modelId="{C2E0FB52-DACC-44E7-AA1D-534362567400}" srcId="{571749A0-FC48-471F-881D-406036A5AAA6}" destId="{0B5B3546-01C1-44DE-8878-56B5ADD617FA}" srcOrd="1" destOrd="0" parTransId="{F7D673E1-0164-401D-A555-D7D1120A89A5}" sibTransId="{DED352A0-D9C1-4A00-A586-76D6BD8775BA}"/>
    <dgm:cxn modelId="{48F26353-2EC4-4AED-87E1-FA29BF9A7502}" srcId="{571749A0-FC48-471F-881D-406036A5AAA6}" destId="{0D6FE3CB-3359-4A18-A002-65A482A3F27E}" srcOrd="0" destOrd="0" parTransId="{216AEB5B-E12F-41FA-90AE-71795B469A88}" sibTransId="{F2D61A0B-616F-4A9C-A948-6793800B62D4}"/>
    <dgm:cxn modelId="{445D5B79-8343-46BE-B5D0-8C7AD4D509C6}" type="presOf" srcId="{916DAE55-8D31-4C5D-9DB2-234D14829264}" destId="{7B45982B-02CF-49DF-B697-88710D8E20E3}" srcOrd="0" destOrd="0" presId="urn:microsoft.com/office/officeart/2005/8/layout/default"/>
    <dgm:cxn modelId="{CFA2A17F-016F-4606-ADC9-213F9C034241}" srcId="{571749A0-FC48-471F-881D-406036A5AAA6}" destId="{916DAE55-8D31-4C5D-9DB2-234D14829264}" srcOrd="7" destOrd="0" parTransId="{0E03ACE2-59A3-421E-9F7C-64AE3FA76B2F}" sibTransId="{10990471-52DD-42C8-BE1A-0FD618174888}"/>
    <dgm:cxn modelId="{88BEC091-946C-4BE7-82D0-4780A75CC7A6}" srcId="{571749A0-FC48-471F-881D-406036A5AAA6}" destId="{7AFB6D48-BA30-4299-833D-6616B053890F}" srcOrd="6" destOrd="0" parTransId="{3EFB828F-C720-43AC-AA17-A8741FA27F16}" sibTransId="{6FE9418F-8922-466B-9732-F2A2605856B0}"/>
    <dgm:cxn modelId="{D68FDFA7-97C4-4559-B7E2-B14E524A639A}" type="presOf" srcId="{0B5B3546-01C1-44DE-8878-56B5ADD617FA}" destId="{C7F09613-E3B6-4020-9C24-16B5F0EB3917}" srcOrd="0" destOrd="0" presId="urn:microsoft.com/office/officeart/2005/8/layout/default"/>
    <dgm:cxn modelId="{32DBC3A9-1E15-434D-9E2D-51E8909AACA8}" type="presOf" srcId="{6BFC3AEF-9E1E-4325-8D26-70FD79B18BF8}" destId="{9030ECC9-55CD-40D0-9AD9-60C497567D7F}" srcOrd="0" destOrd="0" presId="urn:microsoft.com/office/officeart/2005/8/layout/default"/>
    <dgm:cxn modelId="{AFD9CBA9-B756-454C-B905-821DC2DD5DC2}" srcId="{571749A0-FC48-471F-881D-406036A5AAA6}" destId="{6BFC3AEF-9E1E-4325-8D26-70FD79B18BF8}" srcOrd="3" destOrd="0" parTransId="{63E23C52-2C35-476D-B6B6-A9DD994BDA5C}" sibTransId="{D9B6BE45-0EA7-410F-BA1A-D91ABA13BE08}"/>
    <dgm:cxn modelId="{4A78D7B4-2259-484D-8E65-75F1CC6B5B37}" type="presOf" srcId="{A103D473-C644-437D-8B54-9D8B61ABD1C2}" destId="{A740929D-F893-433F-96FF-A88975377AA6}" srcOrd="0" destOrd="0" presId="urn:microsoft.com/office/officeart/2005/8/layout/default"/>
    <dgm:cxn modelId="{343D98BE-F24A-4B51-811E-8D790B3595CF}" srcId="{571749A0-FC48-471F-881D-406036A5AAA6}" destId="{8EC3576F-0D2C-4A2A-B6EF-55F829A2E472}" srcOrd="4" destOrd="0" parTransId="{9F9E66DD-0DB8-4147-814E-A862A343EB7B}" sibTransId="{049D37DE-25D4-4D56-BBDC-EA4EB063169B}"/>
    <dgm:cxn modelId="{1A7E5FC1-D299-4A04-88AD-F5582AE5F947}" type="presOf" srcId="{7AFB6D48-BA30-4299-833D-6616B053890F}" destId="{526722B2-F4C7-46D9-AC44-722E2BA16D96}" srcOrd="0" destOrd="0" presId="urn:microsoft.com/office/officeart/2005/8/layout/default"/>
    <dgm:cxn modelId="{575397CE-FE7C-49C3-8520-F085EDFC0699}" type="presOf" srcId="{571749A0-FC48-471F-881D-406036A5AAA6}" destId="{89D2D458-01E9-47C3-B622-AFFA01DB24C9}" srcOrd="0" destOrd="0" presId="urn:microsoft.com/office/officeart/2005/8/layout/default"/>
    <dgm:cxn modelId="{B2FD31D6-547D-4631-BC5A-552553127944}" type="presOf" srcId="{0D6FE3CB-3359-4A18-A002-65A482A3F27E}" destId="{F9E84071-20D2-459B-A519-829CE5187947}" srcOrd="0" destOrd="0" presId="urn:microsoft.com/office/officeart/2005/8/layout/default"/>
    <dgm:cxn modelId="{FF1504DA-7C13-425F-8380-F3690CBF790D}" srcId="{571749A0-FC48-471F-881D-406036A5AAA6}" destId="{8D15AF59-397C-4C89-9849-0DDCFF237326}" srcOrd="2" destOrd="0" parTransId="{F21B1347-07EA-40E6-9BA4-CE3BC12BF045}" sibTransId="{EE07528F-88AB-4AC0-8CD4-928A7879C9EE}"/>
    <dgm:cxn modelId="{A3C6B8F8-4DFA-4D83-AB8C-BB517553A6E0}" type="presOf" srcId="{8D15AF59-397C-4C89-9849-0DDCFF237326}" destId="{B46BBC57-9E1D-498E-BC26-F906A9AAA086}" srcOrd="0" destOrd="0" presId="urn:microsoft.com/office/officeart/2005/8/layout/default"/>
    <dgm:cxn modelId="{AFD5ACFC-00DA-4523-A407-CAA9D884BB0A}" type="presParOf" srcId="{89D2D458-01E9-47C3-B622-AFFA01DB24C9}" destId="{F9E84071-20D2-459B-A519-829CE5187947}" srcOrd="0" destOrd="0" presId="urn:microsoft.com/office/officeart/2005/8/layout/default"/>
    <dgm:cxn modelId="{918A0DC4-3175-4423-834D-8E53D0BFABAA}" type="presParOf" srcId="{89D2D458-01E9-47C3-B622-AFFA01DB24C9}" destId="{233725F8-113D-42F2-8AE2-3594406FDB63}" srcOrd="1" destOrd="0" presId="urn:microsoft.com/office/officeart/2005/8/layout/default"/>
    <dgm:cxn modelId="{1B6CBD3D-0913-454C-BEF4-C83892A9AF99}" type="presParOf" srcId="{89D2D458-01E9-47C3-B622-AFFA01DB24C9}" destId="{C7F09613-E3B6-4020-9C24-16B5F0EB3917}" srcOrd="2" destOrd="0" presId="urn:microsoft.com/office/officeart/2005/8/layout/default"/>
    <dgm:cxn modelId="{8FC18AF3-06FA-4F8D-A70C-6426462F8F00}" type="presParOf" srcId="{89D2D458-01E9-47C3-B622-AFFA01DB24C9}" destId="{F62E4A94-012A-4455-A7DB-CA63F2D7E105}" srcOrd="3" destOrd="0" presId="urn:microsoft.com/office/officeart/2005/8/layout/default"/>
    <dgm:cxn modelId="{2B8FA0FA-6E5C-4267-9BC7-8906C0831AFC}" type="presParOf" srcId="{89D2D458-01E9-47C3-B622-AFFA01DB24C9}" destId="{B46BBC57-9E1D-498E-BC26-F906A9AAA086}" srcOrd="4" destOrd="0" presId="urn:microsoft.com/office/officeart/2005/8/layout/default"/>
    <dgm:cxn modelId="{0D308421-FAEE-4A51-AB97-25E899D16F21}" type="presParOf" srcId="{89D2D458-01E9-47C3-B622-AFFA01DB24C9}" destId="{65EF87D0-13F4-4B17-A2AA-DEF8CFB02297}" srcOrd="5" destOrd="0" presId="urn:microsoft.com/office/officeart/2005/8/layout/default"/>
    <dgm:cxn modelId="{B56F438B-DF97-40D9-B0A8-09801C8EDE9E}" type="presParOf" srcId="{89D2D458-01E9-47C3-B622-AFFA01DB24C9}" destId="{9030ECC9-55CD-40D0-9AD9-60C497567D7F}" srcOrd="6" destOrd="0" presId="urn:microsoft.com/office/officeart/2005/8/layout/default"/>
    <dgm:cxn modelId="{7BDAA9EC-481D-4FDB-964C-A86D6A663273}" type="presParOf" srcId="{89D2D458-01E9-47C3-B622-AFFA01DB24C9}" destId="{005C21BE-F98F-4938-A57F-4C645F99B744}" srcOrd="7" destOrd="0" presId="urn:microsoft.com/office/officeart/2005/8/layout/default"/>
    <dgm:cxn modelId="{50F4280D-B48C-4A2B-9473-3A0844001C6A}" type="presParOf" srcId="{89D2D458-01E9-47C3-B622-AFFA01DB24C9}" destId="{185A0E2B-7BB0-470E-9AC2-0A16E3E63019}" srcOrd="8" destOrd="0" presId="urn:microsoft.com/office/officeart/2005/8/layout/default"/>
    <dgm:cxn modelId="{9D242F5E-5CFD-4442-94EE-AAE13A2AA2EC}" type="presParOf" srcId="{89D2D458-01E9-47C3-B622-AFFA01DB24C9}" destId="{78BA1517-C1DA-4073-BEB3-7E52B61816A6}" srcOrd="9" destOrd="0" presId="urn:microsoft.com/office/officeart/2005/8/layout/default"/>
    <dgm:cxn modelId="{805565F0-820E-4E23-BED6-DF7A1FAA84BB}" type="presParOf" srcId="{89D2D458-01E9-47C3-B622-AFFA01DB24C9}" destId="{1989A965-EBAF-4E4D-A0E9-BDB24AEAA091}" srcOrd="10" destOrd="0" presId="urn:microsoft.com/office/officeart/2005/8/layout/default"/>
    <dgm:cxn modelId="{EB6AAE99-BC7B-4FB8-82E1-40CC7D54EE41}" type="presParOf" srcId="{89D2D458-01E9-47C3-B622-AFFA01DB24C9}" destId="{C4CFB811-D34C-40D6-B7BA-A472760BCC89}" srcOrd="11" destOrd="0" presId="urn:microsoft.com/office/officeart/2005/8/layout/default"/>
    <dgm:cxn modelId="{169F0ADF-A280-43AC-8F92-BB4F1A38146B}" type="presParOf" srcId="{89D2D458-01E9-47C3-B622-AFFA01DB24C9}" destId="{526722B2-F4C7-46D9-AC44-722E2BA16D96}" srcOrd="12" destOrd="0" presId="urn:microsoft.com/office/officeart/2005/8/layout/default"/>
    <dgm:cxn modelId="{6DB3109D-2D7B-41A7-89B5-12B18C3D2BEB}" type="presParOf" srcId="{89D2D458-01E9-47C3-B622-AFFA01DB24C9}" destId="{484A09B9-EA12-4B38-A751-176696E87382}" srcOrd="13" destOrd="0" presId="urn:microsoft.com/office/officeart/2005/8/layout/default"/>
    <dgm:cxn modelId="{789179BF-30CE-471A-95C9-C07A06174430}" type="presParOf" srcId="{89D2D458-01E9-47C3-B622-AFFA01DB24C9}" destId="{7B45982B-02CF-49DF-B697-88710D8E20E3}" srcOrd="14" destOrd="0" presId="urn:microsoft.com/office/officeart/2005/8/layout/default"/>
    <dgm:cxn modelId="{7E78FCF6-C191-4965-B13F-CADC65E596FE}" type="presParOf" srcId="{89D2D458-01E9-47C3-B622-AFFA01DB24C9}" destId="{D414679A-69FA-47CC-9D28-82BBD58A0342}" srcOrd="15" destOrd="0" presId="urn:microsoft.com/office/officeart/2005/8/layout/default"/>
    <dgm:cxn modelId="{BE34DF91-C801-4F06-AD8F-717EC2B1FFF7}" type="presParOf" srcId="{89D2D458-01E9-47C3-B622-AFFA01DB24C9}" destId="{A740929D-F893-433F-96FF-A88975377AA6}"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5E0E31-29FE-461B-8993-CD42C50BBFF2}"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8D07ADE-DFD7-4137-B29C-1E20D866C9B1}">
      <dgm:prSet/>
      <dgm:spPr/>
      <dgm:t>
        <a:bodyPr/>
        <a:lstStyle/>
        <a:p>
          <a:pPr algn="just"/>
          <a:r>
            <a:rPr lang="en-IN" b="1" i="0"/>
            <a:t>Autopsy</a:t>
          </a:r>
          <a:r>
            <a:rPr lang="en-IN" b="0" i="0"/>
            <a:t>: Autopsy is a GUI-based open source digital forensic program to analyse hard drives and smart phones effectively, and is used by thousands of users worldwide to investigate cyber-attack.</a:t>
          </a:r>
          <a:endParaRPr lang="en-US"/>
        </a:p>
      </dgm:t>
    </dgm:pt>
    <dgm:pt modelId="{8C0332F8-A35A-495C-B5BC-9C2E8010919D}" type="parTrans" cxnId="{8F2D4B07-5650-4CFB-936E-8DB2156F8244}">
      <dgm:prSet/>
      <dgm:spPr/>
      <dgm:t>
        <a:bodyPr/>
        <a:lstStyle/>
        <a:p>
          <a:pPr algn="just"/>
          <a:endParaRPr lang="en-US"/>
        </a:p>
      </dgm:t>
    </dgm:pt>
    <dgm:pt modelId="{644271B2-160E-4FAE-AAD1-FB5B210E5B13}" type="sibTrans" cxnId="{8F2D4B07-5650-4CFB-936E-8DB2156F8244}">
      <dgm:prSet/>
      <dgm:spPr/>
      <dgm:t>
        <a:bodyPr/>
        <a:lstStyle/>
        <a:p>
          <a:pPr algn="just"/>
          <a:endParaRPr lang="en-US"/>
        </a:p>
      </dgm:t>
    </dgm:pt>
    <dgm:pt modelId="{55177013-6FF4-4E69-94EA-DBED4CA63883}">
      <dgm:prSet/>
      <dgm:spPr/>
      <dgm:t>
        <a:bodyPr/>
        <a:lstStyle/>
        <a:p>
          <a:pPr algn="just"/>
          <a:r>
            <a:rPr lang="en-IN" b="1" i="0"/>
            <a:t>Encrypted Disk Detector</a:t>
          </a:r>
          <a:r>
            <a:rPr lang="en-IN" b="0" i="0"/>
            <a:t>: Encrypted Disk Detector can be helpful to check encrypted physical drives, and supports TrueCrypt, PGP, Bitlocker, Safeboot encrypted volumes.</a:t>
          </a:r>
          <a:endParaRPr lang="en-US"/>
        </a:p>
      </dgm:t>
    </dgm:pt>
    <dgm:pt modelId="{5527A074-3E07-412D-A7C0-835F5688B669}" type="parTrans" cxnId="{593F6D29-5748-46AE-8F96-0BD2F54D79E1}">
      <dgm:prSet/>
      <dgm:spPr/>
      <dgm:t>
        <a:bodyPr/>
        <a:lstStyle/>
        <a:p>
          <a:pPr algn="just"/>
          <a:endParaRPr lang="en-US"/>
        </a:p>
      </dgm:t>
    </dgm:pt>
    <dgm:pt modelId="{2E7506A8-D73A-4DA4-BCB2-DCC2146CC7C3}" type="sibTrans" cxnId="{593F6D29-5748-46AE-8F96-0BD2F54D79E1}">
      <dgm:prSet/>
      <dgm:spPr/>
      <dgm:t>
        <a:bodyPr/>
        <a:lstStyle/>
        <a:p>
          <a:pPr algn="just"/>
          <a:endParaRPr lang="en-US"/>
        </a:p>
      </dgm:t>
    </dgm:pt>
    <dgm:pt modelId="{CA072935-8299-4ABA-AEF7-3EA159F00265}">
      <dgm:prSet/>
      <dgm:spPr/>
      <dgm:t>
        <a:bodyPr/>
        <a:lstStyle/>
        <a:p>
          <a:pPr algn="just"/>
          <a:r>
            <a:rPr lang="en-IN" b="1" i="0"/>
            <a:t>Wireshark</a:t>
          </a:r>
          <a:r>
            <a:rPr lang="en-IN" b="0" i="0"/>
            <a:t>: Wireshark is a network capture and analyser tool, handy to investigate network related incidents.</a:t>
          </a:r>
          <a:endParaRPr lang="en-US"/>
        </a:p>
      </dgm:t>
    </dgm:pt>
    <dgm:pt modelId="{FAD58F6B-85D2-4F30-9260-FD7B2FDE2566}" type="parTrans" cxnId="{A0301B0A-750A-43C2-B8CD-B3FF2D492AC2}">
      <dgm:prSet/>
      <dgm:spPr/>
      <dgm:t>
        <a:bodyPr/>
        <a:lstStyle/>
        <a:p>
          <a:pPr algn="just"/>
          <a:endParaRPr lang="en-US"/>
        </a:p>
      </dgm:t>
    </dgm:pt>
    <dgm:pt modelId="{216E7EB4-2EEC-4BAF-A5B9-5CEE8DDF2D9C}" type="sibTrans" cxnId="{A0301B0A-750A-43C2-B8CD-B3FF2D492AC2}">
      <dgm:prSet/>
      <dgm:spPr/>
      <dgm:t>
        <a:bodyPr/>
        <a:lstStyle/>
        <a:p>
          <a:pPr algn="just"/>
          <a:endParaRPr lang="en-US"/>
        </a:p>
      </dgm:t>
    </dgm:pt>
    <dgm:pt modelId="{7FF06495-204F-4A58-ACE3-A3047C66D01A}">
      <dgm:prSet/>
      <dgm:spPr/>
      <dgm:t>
        <a:bodyPr/>
        <a:lstStyle/>
        <a:p>
          <a:pPr algn="just"/>
          <a:r>
            <a:rPr lang="en-IN" b="1" i="0"/>
            <a:t>Network Miner</a:t>
          </a:r>
          <a:r>
            <a:rPr lang="en-IN" b="0" i="0"/>
            <a:t>: A network forensic analyser for Windows, Linux &amp; MAC OS X to detect OS, hostname, sessions and open ports, through packet sniffing or PCAP file. Network Miner provide extracted artifacts in an intuitive user interface.</a:t>
          </a:r>
          <a:endParaRPr lang="en-US"/>
        </a:p>
      </dgm:t>
    </dgm:pt>
    <dgm:pt modelId="{62F3186A-C01D-4F06-977D-0CD580E0A270}" type="parTrans" cxnId="{B7B4AD61-520E-4A48-80B1-9DB03C72A21B}">
      <dgm:prSet/>
      <dgm:spPr/>
      <dgm:t>
        <a:bodyPr/>
        <a:lstStyle/>
        <a:p>
          <a:pPr algn="just"/>
          <a:endParaRPr lang="en-US"/>
        </a:p>
      </dgm:t>
    </dgm:pt>
    <dgm:pt modelId="{89B6871B-DF69-4E57-A894-7264EF06EAED}" type="sibTrans" cxnId="{B7B4AD61-520E-4A48-80B1-9DB03C72A21B}">
      <dgm:prSet/>
      <dgm:spPr/>
      <dgm:t>
        <a:bodyPr/>
        <a:lstStyle/>
        <a:p>
          <a:pPr algn="just"/>
          <a:endParaRPr lang="en-US"/>
        </a:p>
      </dgm:t>
    </dgm:pt>
    <dgm:pt modelId="{7A3A9902-486E-4916-AA3F-6D61FCE98235}" type="pres">
      <dgm:prSet presAssocID="{C25E0E31-29FE-461B-8993-CD42C50BBFF2}" presName="vert0" presStyleCnt="0">
        <dgm:presLayoutVars>
          <dgm:dir/>
          <dgm:animOne val="branch"/>
          <dgm:animLvl val="lvl"/>
        </dgm:presLayoutVars>
      </dgm:prSet>
      <dgm:spPr/>
    </dgm:pt>
    <dgm:pt modelId="{B88904AE-5848-4A50-9566-CEB694984697}" type="pres">
      <dgm:prSet presAssocID="{58D07ADE-DFD7-4137-B29C-1E20D866C9B1}" presName="thickLine" presStyleLbl="alignNode1" presStyleIdx="0" presStyleCnt="4"/>
      <dgm:spPr/>
    </dgm:pt>
    <dgm:pt modelId="{1588A40B-F916-460E-AFA3-9B8F50839ACC}" type="pres">
      <dgm:prSet presAssocID="{58D07ADE-DFD7-4137-B29C-1E20D866C9B1}" presName="horz1" presStyleCnt="0"/>
      <dgm:spPr/>
    </dgm:pt>
    <dgm:pt modelId="{F6311CF8-4338-4EAD-8C14-D3ACF6D6703F}" type="pres">
      <dgm:prSet presAssocID="{58D07ADE-DFD7-4137-B29C-1E20D866C9B1}" presName="tx1" presStyleLbl="revTx" presStyleIdx="0" presStyleCnt="4"/>
      <dgm:spPr/>
    </dgm:pt>
    <dgm:pt modelId="{16F19FD2-D23F-462F-9D3E-7A415E2C6A4E}" type="pres">
      <dgm:prSet presAssocID="{58D07ADE-DFD7-4137-B29C-1E20D866C9B1}" presName="vert1" presStyleCnt="0"/>
      <dgm:spPr/>
    </dgm:pt>
    <dgm:pt modelId="{FC68A011-93CA-4581-A549-FBA3AB2491E3}" type="pres">
      <dgm:prSet presAssocID="{55177013-6FF4-4E69-94EA-DBED4CA63883}" presName="thickLine" presStyleLbl="alignNode1" presStyleIdx="1" presStyleCnt="4"/>
      <dgm:spPr/>
    </dgm:pt>
    <dgm:pt modelId="{B5940399-259B-4419-9E1A-A711613B8E2B}" type="pres">
      <dgm:prSet presAssocID="{55177013-6FF4-4E69-94EA-DBED4CA63883}" presName="horz1" presStyleCnt="0"/>
      <dgm:spPr/>
    </dgm:pt>
    <dgm:pt modelId="{78A7A88C-BB66-44E7-80AF-C1BD070DCFD6}" type="pres">
      <dgm:prSet presAssocID="{55177013-6FF4-4E69-94EA-DBED4CA63883}" presName="tx1" presStyleLbl="revTx" presStyleIdx="1" presStyleCnt="4"/>
      <dgm:spPr/>
    </dgm:pt>
    <dgm:pt modelId="{A711F402-0DCB-481A-B63C-042A5C4DF19E}" type="pres">
      <dgm:prSet presAssocID="{55177013-6FF4-4E69-94EA-DBED4CA63883}" presName="vert1" presStyleCnt="0"/>
      <dgm:spPr/>
    </dgm:pt>
    <dgm:pt modelId="{A2357994-F7E0-43B7-B34D-134B2A2DF16B}" type="pres">
      <dgm:prSet presAssocID="{CA072935-8299-4ABA-AEF7-3EA159F00265}" presName="thickLine" presStyleLbl="alignNode1" presStyleIdx="2" presStyleCnt="4"/>
      <dgm:spPr/>
    </dgm:pt>
    <dgm:pt modelId="{6EF41E10-54D6-4EA3-836F-84F6554C5092}" type="pres">
      <dgm:prSet presAssocID="{CA072935-8299-4ABA-AEF7-3EA159F00265}" presName="horz1" presStyleCnt="0"/>
      <dgm:spPr/>
    </dgm:pt>
    <dgm:pt modelId="{E08617D5-4E62-4044-91A0-91700AAAC64F}" type="pres">
      <dgm:prSet presAssocID="{CA072935-8299-4ABA-AEF7-3EA159F00265}" presName="tx1" presStyleLbl="revTx" presStyleIdx="2" presStyleCnt="4"/>
      <dgm:spPr/>
    </dgm:pt>
    <dgm:pt modelId="{22A97212-696F-49E9-8881-6771601D1B00}" type="pres">
      <dgm:prSet presAssocID="{CA072935-8299-4ABA-AEF7-3EA159F00265}" presName="vert1" presStyleCnt="0"/>
      <dgm:spPr/>
    </dgm:pt>
    <dgm:pt modelId="{7B91F78F-EBD1-460F-8F0D-6CD59ECE436C}" type="pres">
      <dgm:prSet presAssocID="{7FF06495-204F-4A58-ACE3-A3047C66D01A}" presName="thickLine" presStyleLbl="alignNode1" presStyleIdx="3" presStyleCnt="4"/>
      <dgm:spPr/>
    </dgm:pt>
    <dgm:pt modelId="{FE027086-DF65-4B30-AC75-6F7BE8DD8B8D}" type="pres">
      <dgm:prSet presAssocID="{7FF06495-204F-4A58-ACE3-A3047C66D01A}" presName="horz1" presStyleCnt="0"/>
      <dgm:spPr/>
    </dgm:pt>
    <dgm:pt modelId="{F801CBFE-D0B3-4771-AC29-C3DE2D9924C9}" type="pres">
      <dgm:prSet presAssocID="{7FF06495-204F-4A58-ACE3-A3047C66D01A}" presName="tx1" presStyleLbl="revTx" presStyleIdx="3" presStyleCnt="4"/>
      <dgm:spPr/>
    </dgm:pt>
    <dgm:pt modelId="{35453F93-5A00-488E-8153-D110F8F20B51}" type="pres">
      <dgm:prSet presAssocID="{7FF06495-204F-4A58-ACE3-A3047C66D01A}" presName="vert1" presStyleCnt="0"/>
      <dgm:spPr/>
    </dgm:pt>
  </dgm:ptLst>
  <dgm:cxnLst>
    <dgm:cxn modelId="{8F2D4B07-5650-4CFB-936E-8DB2156F8244}" srcId="{C25E0E31-29FE-461B-8993-CD42C50BBFF2}" destId="{58D07ADE-DFD7-4137-B29C-1E20D866C9B1}" srcOrd="0" destOrd="0" parTransId="{8C0332F8-A35A-495C-B5BC-9C2E8010919D}" sibTransId="{644271B2-160E-4FAE-AAD1-FB5B210E5B13}"/>
    <dgm:cxn modelId="{A0301B0A-750A-43C2-B8CD-B3FF2D492AC2}" srcId="{C25E0E31-29FE-461B-8993-CD42C50BBFF2}" destId="{CA072935-8299-4ABA-AEF7-3EA159F00265}" srcOrd="2" destOrd="0" parTransId="{FAD58F6B-85D2-4F30-9260-FD7B2FDE2566}" sibTransId="{216E7EB4-2EEC-4BAF-A5B9-5CEE8DDF2D9C}"/>
    <dgm:cxn modelId="{C4155426-B1A3-49DA-A231-73FD4DA35DD9}" type="presOf" srcId="{58D07ADE-DFD7-4137-B29C-1E20D866C9B1}" destId="{F6311CF8-4338-4EAD-8C14-D3ACF6D6703F}" srcOrd="0" destOrd="0" presId="urn:microsoft.com/office/officeart/2008/layout/LinedList"/>
    <dgm:cxn modelId="{593F6D29-5748-46AE-8F96-0BD2F54D79E1}" srcId="{C25E0E31-29FE-461B-8993-CD42C50BBFF2}" destId="{55177013-6FF4-4E69-94EA-DBED4CA63883}" srcOrd="1" destOrd="0" parTransId="{5527A074-3E07-412D-A7C0-835F5688B669}" sibTransId="{2E7506A8-D73A-4DA4-BCB2-DCC2146CC7C3}"/>
    <dgm:cxn modelId="{B7B4AD61-520E-4A48-80B1-9DB03C72A21B}" srcId="{C25E0E31-29FE-461B-8993-CD42C50BBFF2}" destId="{7FF06495-204F-4A58-ACE3-A3047C66D01A}" srcOrd="3" destOrd="0" parTransId="{62F3186A-C01D-4F06-977D-0CD580E0A270}" sibTransId="{89B6871B-DF69-4E57-A894-7264EF06EAED}"/>
    <dgm:cxn modelId="{30085187-FDBE-4BC7-8AD6-A02481B0AEAC}" type="presOf" srcId="{CA072935-8299-4ABA-AEF7-3EA159F00265}" destId="{E08617D5-4E62-4044-91A0-91700AAAC64F}" srcOrd="0" destOrd="0" presId="urn:microsoft.com/office/officeart/2008/layout/LinedList"/>
    <dgm:cxn modelId="{2BE422A9-390D-45AA-9E5E-7B95926C97B0}" type="presOf" srcId="{55177013-6FF4-4E69-94EA-DBED4CA63883}" destId="{78A7A88C-BB66-44E7-80AF-C1BD070DCFD6}" srcOrd="0" destOrd="0" presId="urn:microsoft.com/office/officeart/2008/layout/LinedList"/>
    <dgm:cxn modelId="{D9BA38BF-5204-4DB2-8371-C18B63F12096}" type="presOf" srcId="{7FF06495-204F-4A58-ACE3-A3047C66D01A}" destId="{F801CBFE-D0B3-4771-AC29-C3DE2D9924C9}" srcOrd="0" destOrd="0" presId="urn:microsoft.com/office/officeart/2008/layout/LinedList"/>
    <dgm:cxn modelId="{08B3E3D9-9B16-475C-AE3D-540BF95B5DCB}" type="presOf" srcId="{C25E0E31-29FE-461B-8993-CD42C50BBFF2}" destId="{7A3A9902-486E-4916-AA3F-6D61FCE98235}" srcOrd="0" destOrd="0" presId="urn:microsoft.com/office/officeart/2008/layout/LinedList"/>
    <dgm:cxn modelId="{A047DEC3-E92F-47D6-AB14-0E3655257C11}" type="presParOf" srcId="{7A3A9902-486E-4916-AA3F-6D61FCE98235}" destId="{B88904AE-5848-4A50-9566-CEB694984697}" srcOrd="0" destOrd="0" presId="urn:microsoft.com/office/officeart/2008/layout/LinedList"/>
    <dgm:cxn modelId="{AA3AC57D-2C30-4972-BC68-4271D369B363}" type="presParOf" srcId="{7A3A9902-486E-4916-AA3F-6D61FCE98235}" destId="{1588A40B-F916-460E-AFA3-9B8F50839ACC}" srcOrd="1" destOrd="0" presId="urn:microsoft.com/office/officeart/2008/layout/LinedList"/>
    <dgm:cxn modelId="{6A28BBB9-2502-497C-A9F0-3AA1579BAC9C}" type="presParOf" srcId="{1588A40B-F916-460E-AFA3-9B8F50839ACC}" destId="{F6311CF8-4338-4EAD-8C14-D3ACF6D6703F}" srcOrd="0" destOrd="0" presId="urn:microsoft.com/office/officeart/2008/layout/LinedList"/>
    <dgm:cxn modelId="{39D92492-75CC-483F-AC45-70A05F75B4AE}" type="presParOf" srcId="{1588A40B-F916-460E-AFA3-9B8F50839ACC}" destId="{16F19FD2-D23F-462F-9D3E-7A415E2C6A4E}" srcOrd="1" destOrd="0" presId="urn:microsoft.com/office/officeart/2008/layout/LinedList"/>
    <dgm:cxn modelId="{136E1BEA-920F-4264-A7AE-D5129A7221AA}" type="presParOf" srcId="{7A3A9902-486E-4916-AA3F-6D61FCE98235}" destId="{FC68A011-93CA-4581-A549-FBA3AB2491E3}" srcOrd="2" destOrd="0" presId="urn:microsoft.com/office/officeart/2008/layout/LinedList"/>
    <dgm:cxn modelId="{AAD467D6-B479-42D6-907D-88E091F44900}" type="presParOf" srcId="{7A3A9902-486E-4916-AA3F-6D61FCE98235}" destId="{B5940399-259B-4419-9E1A-A711613B8E2B}" srcOrd="3" destOrd="0" presId="urn:microsoft.com/office/officeart/2008/layout/LinedList"/>
    <dgm:cxn modelId="{2F2EC311-49D7-490A-A625-A962F83881FB}" type="presParOf" srcId="{B5940399-259B-4419-9E1A-A711613B8E2B}" destId="{78A7A88C-BB66-44E7-80AF-C1BD070DCFD6}" srcOrd="0" destOrd="0" presId="urn:microsoft.com/office/officeart/2008/layout/LinedList"/>
    <dgm:cxn modelId="{273EE2D8-61A5-40C7-8334-1A469ACD9B57}" type="presParOf" srcId="{B5940399-259B-4419-9E1A-A711613B8E2B}" destId="{A711F402-0DCB-481A-B63C-042A5C4DF19E}" srcOrd="1" destOrd="0" presId="urn:microsoft.com/office/officeart/2008/layout/LinedList"/>
    <dgm:cxn modelId="{D6DDD981-A36C-44A0-A596-F32F89DBB513}" type="presParOf" srcId="{7A3A9902-486E-4916-AA3F-6D61FCE98235}" destId="{A2357994-F7E0-43B7-B34D-134B2A2DF16B}" srcOrd="4" destOrd="0" presId="urn:microsoft.com/office/officeart/2008/layout/LinedList"/>
    <dgm:cxn modelId="{0D47424B-7C85-4062-9327-094672D79326}" type="presParOf" srcId="{7A3A9902-486E-4916-AA3F-6D61FCE98235}" destId="{6EF41E10-54D6-4EA3-836F-84F6554C5092}" srcOrd="5" destOrd="0" presId="urn:microsoft.com/office/officeart/2008/layout/LinedList"/>
    <dgm:cxn modelId="{E649EA50-5F4F-476E-BA62-AC8A7302762D}" type="presParOf" srcId="{6EF41E10-54D6-4EA3-836F-84F6554C5092}" destId="{E08617D5-4E62-4044-91A0-91700AAAC64F}" srcOrd="0" destOrd="0" presId="urn:microsoft.com/office/officeart/2008/layout/LinedList"/>
    <dgm:cxn modelId="{87FC12D3-2A95-4CA4-A164-528DAC18E4AD}" type="presParOf" srcId="{6EF41E10-54D6-4EA3-836F-84F6554C5092}" destId="{22A97212-696F-49E9-8881-6771601D1B00}" srcOrd="1" destOrd="0" presId="urn:microsoft.com/office/officeart/2008/layout/LinedList"/>
    <dgm:cxn modelId="{A6F70F5B-E673-4645-8F4F-5FE9042E9BB4}" type="presParOf" srcId="{7A3A9902-486E-4916-AA3F-6D61FCE98235}" destId="{7B91F78F-EBD1-460F-8F0D-6CD59ECE436C}" srcOrd="6" destOrd="0" presId="urn:microsoft.com/office/officeart/2008/layout/LinedList"/>
    <dgm:cxn modelId="{4ECD953F-597A-4ECC-BA60-4CF7083F2EA3}" type="presParOf" srcId="{7A3A9902-486E-4916-AA3F-6D61FCE98235}" destId="{FE027086-DF65-4B30-AC75-6F7BE8DD8B8D}" srcOrd="7" destOrd="0" presId="urn:microsoft.com/office/officeart/2008/layout/LinedList"/>
    <dgm:cxn modelId="{014AF525-58AF-4286-902C-4DB41284A473}" type="presParOf" srcId="{FE027086-DF65-4B30-AC75-6F7BE8DD8B8D}" destId="{F801CBFE-D0B3-4771-AC29-C3DE2D9924C9}" srcOrd="0" destOrd="0" presId="urn:microsoft.com/office/officeart/2008/layout/LinedList"/>
    <dgm:cxn modelId="{E6E5A41D-C2D9-4952-A25E-7B59B1CDE2A7}" type="presParOf" srcId="{FE027086-DF65-4B30-AC75-6F7BE8DD8B8D}" destId="{35453F93-5A00-488E-8153-D110F8F20B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22914-E45F-4773-AEF3-0858F1A1935D}">
      <dsp:nvSpPr>
        <dsp:cNvPr id="0" name=""/>
        <dsp:cNvSpPr/>
      </dsp:nvSpPr>
      <dsp:spPr>
        <a:xfrm>
          <a:off x="0" y="229013"/>
          <a:ext cx="5108054" cy="1010879"/>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IN" sz="2400" kern="1200" dirty="0"/>
            <a:t>L T P of the course is 2 0 3 </a:t>
          </a:r>
          <a:r>
            <a:rPr lang="en-IN" sz="2400" kern="1200" dirty="0" err="1"/>
            <a:t>i.e</a:t>
          </a:r>
          <a:r>
            <a:rPr lang="en-IN" sz="2400" kern="1200" dirty="0"/>
            <a:t> 2 hours of lecture per week for 14 weeks.</a:t>
          </a:r>
          <a:endParaRPr lang="en-US" sz="2400" kern="1200" dirty="0"/>
        </a:p>
      </dsp:txBody>
      <dsp:txXfrm>
        <a:off x="49347" y="278360"/>
        <a:ext cx="5009360" cy="912185"/>
      </dsp:txXfrm>
    </dsp:sp>
    <dsp:sp modelId="{13BF09CA-BDED-4D2B-9696-027DBAF2D6DD}">
      <dsp:nvSpPr>
        <dsp:cNvPr id="0" name=""/>
        <dsp:cNvSpPr/>
      </dsp:nvSpPr>
      <dsp:spPr>
        <a:xfrm>
          <a:off x="0" y="1309013"/>
          <a:ext cx="5108054" cy="1010879"/>
        </a:xfrm>
        <a:prstGeom prst="roundRect">
          <a:avLst/>
        </a:prstGeom>
        <a:gradFill rotWithShape="0">
          <a:gsLst>
            <a:gs pos="0">
              <a:schemeClr val="accent5">
                <a:hueOff val="-842315"/>
                <a:satOff val="-3972"/>
                <a:lumOff val="980"/>
                <a:alphaOff val="0"/>
                <a:tint val="98000"/>
                <a:satMod val="110000"/>
                <a:lumMod val="104000"/>
              </a:schemeClr>
            </a:gs>
            <a:gs pos="69000">
              <a:schemeClr val="accent5">
                <a:hueOff val="-842315"/>
                <a:satOff val="-3972"/>
                <a:lumOff val="980"/>
                <a:alphaOff val="0"/>
                <a:shade val="88000"/>
                <a:satMod val="130000"/>
                <a:lumMod val="92000"/>
              </a:schemeClr>
            </a:gs>
            <a:gs pos="100000">
              <a:schemeClr val="accent5">
                <a:hueOff val="-842315"/>
                <a:satOff val="-3972"/>
                <a:lumOff val="98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IN" sz="2400" i="0" kern="1200" baseline="0"/>
            <a:t>Examinations:</a:t>
          </a:r>
          <a:endParaRPr lang="en-US" sz="2400" kern="1200"/>
        </a:p>
      </dsp:txBody>
      <dsp:txXfrm>
        <a:off x="49347" y="1358360"/>
        <a:ext cx="5009360" cy="912185"/>
      </dsp:txXfrm>
    </dsp:sp>
    <dsp:sp modelId="{57881C25-29EE-479C-B30B-5B9AFADA5E0F}">
      <dsp:nvSpPr>
        <dsp:cNvPr id="0" name=""/>
        <dsp:cNvSpPr/>
      </dsp:nvSpPr>
      <dsp:spPr>
        <a:xfrm>
          <a:off x="0" y="2319893"/>
          <a:ext cx="5108054" cy="158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181" tIns="30480" rIns="170688" bIns="30480" numCol="1" spcCol="1270" anchor="t" anchorCtr="0">
          <a:noAutofit/>
        </a:bodyPr>
        <a:lstStyle/>
        <a:p>
          <a:pPr marL="171450" lvl="1" indent="-171450" algn="l" defTabSz="844550">
            <a:lnSpc>
              <a:spcPct val="100000"/>
            </a:lnSpc>
            <a:spcBef>
              <a:spcPct val="0"/>
            </a:spcBef>
            <a:spcAft>
              <a:spcPct val="20000"/>
            </a:spcAft>
            <a:buChar char="•"/>
          </a:pPr>
          <a:r>
            <a:rPr lang="en-IN" sz="1900" b="0" i="0" kern="1200" baseline="0" dirty="0"/>
            <a:t>3 Continuous Assessments in form of Online assignments will be held in 3</a:t>
          </a:r>
          <a:r>
            <a:rPr lang="en-IN" sz="1900" b="0" i="0" kern="1200" baseline="30000" dirty="0"/>
            <a:t>rd</a:t>
          </a:r>
          <a:r>
            <a:rPr lang="en-IN" sz="1900" kern="1200" dirty="0"/>
            <a:t>, 6</a:t>
          </a:r>
          <a:r>
            <a:rPr lang="en-IN" sz="1900" kern="1200" baseline="30000" dirty="0"/>
            <a:t>th</a:t>
          </a:r>
          <a:r>
            <a:rPr lang="en-IN" sz="1900" kern="1200" dirty="0"/>
            <a:t>,  9</a:t>
          </a:r>
          <a:r>
            <a:rPr lang="en-IN" sz="1900" kern="1200" baseline="30000" dirty="0"/>
            <a:t>th</a:t>
          </a:r>
          <a:r>
            <a:rPr lang="en-IN" sz="1900" b="0" i="0" kern="1200" baseline="0" dirty="0"/>
            <a:t>, and 12</a:t>
          </a:r>
          <a:r>
            <a:rPr lang="en-IN" sz="1900" b="0" i="0" kern="1200" baseline="30000" dirty="0"/>
            <a:t>th</a:t>
          </a:r>
          <a:r>
            <a:rPr lang="en-IN" sz="1900" b="0" i="0" kern="1200" baseline="0" dirty="0"/>
            <a:t> week of the term. </a:t>
          </a:r>
          <a:endParaRPr lang="en-US" sz="1900" kern="1200" dirty="0"/>
        </a:p>
        <a:p>
          <a:pPr marL="171450" lvl="1" indent="-171450" algn="l" defTabSz="844550">
            <a:lnSpc>
              <a:spcPct val="100000"/>
            </a:lnSpc>
            <a:spcBef>
              <a:spcPct val="0"/>
            </a:spcBef>
            <a:spcAft>
              <a:spcPct val="20000"/>
            </a:spcAft>
            <a:buChar char="•"/>
          </a:pPr>
          <a:r>
            <a:rPr lang="en-IN" sz="1900" b="0" i="0" kern="1200" baseline="0" dirty="0"/>
            <a:t>Mid Term </a:t>
          </a:r>
          <a:r>
            <a:rPr lang="en-IN" sz="1900" kern="1200" dirty="0"/>
            <a:t>E</a:t>
          </a:r>
          <a:r>
            <a:rPr lang="en-IN" sz="1900" b="0" i="0" kern="1200" baseline="0" dirty="0"/>
            <a:t>xam will be held after week 7.</a:t>
          </a:r>
          <a:endParaRPr lang="en-US" sz="1900" kern="1200" dirty="0"/>
        </a:p>
        <a:p>
          <a:pPr marL="171450" lvl="1" indent="-171450" algn="l" defTabSz="844550">
            <a:lnSpc>
              <a:spcPct val="100000"/>
            </a:lnSpc>
            <a:spcBef>
              <a:spcPct val="0"/>
            </a:spcBef>
            <a:spcAft>
              <a:spcPct val="20000"/>
            </a:spcAft>
            <a:buChar char="•"/>
          </a:pPr>
          <a:r>
            <a:rPr lang="en-IN" sz="1900" b="0" i="0" kern="1200" baseline="0" dirty="0"/>
            <a:t>End Term Exam will be held after week 14.</a:t>
          </a:r>
          <a:endParaRPr lang="en-US" sz="1900" kern="1200" dirty="0"/>
        </a:p>
      </dsp:txBody>
      <dsp:txXfrm>
        <a:off x="0" y="2319893"/>
        <a:ext cx="5108054" cy="1589760"/>
      </dsp:txXfrm>
    </dsp:sp>
    <dsp:sp modelId="{14C77BAA-2B05-47D8-BE3C-12526AC40926}">
      <dsp:nvSpPr>
        <dsp:cNvPr id="0" name=""/>
        <dsp:cNvSpPr/>
      </dsp:nvSpPr>
      <dsp:spPr>
        <a:xfrm>
          <a:off x="0" y="3909653"/>
          <a:ext cx="5108054" cy="1010879"/>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IN" sz="2400" i="0" kern="1200" baseline="0"/>
            <a:t>Exam Category for this course is </a:t>
          </a:r>
          <a:r>
            <a:rPr lang="en-IN" sz="2400" kern="1200"/>
            <a:t>55</a:t>
          </a:r>
          <a:r>
            <a:rPr lang="en-IN" sz="2400" i="0" kern="1200" baseline="0"/>
            <a:t> </a:t>
          </a:r>
          <a:endParaRPr lang="en-US" sz="2400" kern="1200"/>
        </a:p>
      </dsp:txBody>
      <dsp:txXfrm>
        <a:off x="49347" y="3959000"/>
        <a:ext cx="5009360" cy="912185"/>
      </dsp:txXfrm>
    </dsp:sp>
    <dsp:sp modelId="{9401D6DD-933B-45FC-9149-9A15DAB699D3}">
      <dsp:nvSpPr>
        <dsp:cNvPr id="0" name=""/>
        <dsp:cNvSpPr/>
      </dsp:nvSpPr>
      <dsp:spPr>
        <a:xfrm>
          <a:off x="0" y="4920533"/>
          <a:ext cx="5108054"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181" tIns="30480" rIns="170688" bIns="30480" numCol="1" spcCol="1270" anchor="t" anchorCtr="0">
          <a:noAutofit/>
        </a:bodyPr>
        <a:lstStyle/>
        <a:p>
          <a:pPr marL="171450" lvl="1" indent="-171450" algn="l" defTabSz="844550">
            <a:lnSpc>
              <a:spcPct val="100000"/>
            </a:lnSpc>
            <a:spcBef>
              <a:spcPct val="0"/>
            </a:spcBef>
            <a:spcAft>
              <a:spcPct val="20000"/>
            </a:spcAft>
            <a:buChar char="•"/>
          </a:pPr>
          <a:endParaRPr lang="en-US" sz="1900" kern="1200" dirty="0"/>
        </a:p>
        <a:p>
          <a:pPr marL="171450" lvl="1" indent="-171450" algn="l" defTabSz="844550">
            <a:lnSpc>
              <a:spcPct val="100000"/>
            </a:lnSpc>
            <a:spcBef>
              <a:spcPct val="0"/>
            </a:spcBef>
            <a:spcAft>
              <a:spcPct val="20000"/>
            </a:spcAft>
            <a:buChar char="•"/>
          </a:pPr>
          <a:r>
            <a:rPr lang="en-IN" sz="1900" i="0" kern="1200" baseline="0" dirty="0"/>
            <a:t>End Term Exam: Subjective</a:t>
          </a:r>
          <a:endParaRPr lang="en-US" sz="1900" kern="1200" dirty="0"/>
        </a:p>
      </dsp:txBody>
      <dsp:txXfrm>
        <a:off x="0" y="4920533"/>
        <a:ext cx="5108054" cy="683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F8428-FFE8-4846-97F6-1F916DBD8941}">
      <dsp:nvSpPr>
        <dsp:cNvPr id="0" name=""/>
        <dsp:cNvSpPr/>
      </dsp:nvSpPr>
      <dsp:spPr>
        <a:xfrm>
          <a:off x="1756994" y="1958"/>
          <a:ext cx="7027980" cy="859151"/>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362" tIns="218224" rIns="136362" bIns="218224" numCol="1" spcCol="1270" anchor="ctr" anchorCtr="0">
          <a:noAutofit/>
        </a:bodyPr>
        <a:lstStyle/>
        <a:p>
          <a:pPr marL="0" lvl="0" indent="0" algn="just" defTabSz="800100">
            <a:lnSpc>
              <a:spcPct val="90000"/>
            </a:lnSpc>
            <a:spcBef>
              <a:spcPct val="0"/>
            </a:spcBef>
            <a:spcAft>
              <a:spcPct val="35000"/>
            </a:spcAft>
            <a:buNone/>
          </a:pPr>
          <a:r>
            <a:rPr lang="en-US" sz="1800" kern="1200" dirty="0"/>
            <a:t>CO1 :: 	define various security threats, software vulnerabilities and privacy issues to gain insight into cybersecurity concepts</a:t>
          </a:r>
        </a:p>
      </dsp:txBody>
      <dsp:txXfrm>
        <a:off x="1756994" y="1958"/>
        <a:ext cx="7027980" cy="859151"/>
      </dsp:txXfrm>
    </dsp:sp>
    <dsp:sp modelId="{F0C48825-B927-47B7-8DA3-AF63E7C278BC}">
      <dsp:nvSpPr>
        <dsp:cNvPr id="0" name=""/>
        <dsp:cNvSpPr/>
      </dsp:nvSpPr>
      <dsp:spPr>
        <a:xfrm>
          <a:off x="0" y="1958"/>
          <a:ext cx="1756995" cy="859151"/>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974" tIns="84865" rIns="92974" bIns="84865" numCol="1" spcCol="1270" anchor="ctr" anchorCtr="0">
          <a:noAutofit/>
        </a:bodyPr>
        <a:lstStyle/>
        <a:p>
          <a:pPr marL="0" lvl="0" indent="0" algn="ctr" defTabSz="1155700">
            <a:lnSpc>
              <a:spcPct val="90000"/>
            </a:lnSpc>
            <a:spcBef>
              <a:spcPct val="0"/>
            </a:spcBef>
            <a:spcAft>
              <a:spcPct val="35000"/>
            </a:spcAft>
            <a:buNone/>
          </a:pPr>
          <a:r>
            <a:rPr lang="en-US" sz="2600" kern="1200"/>
            <a:t>Define</a:t>
          </a:r>
        </a:p>
      </dsp:txBody>
      <dsp:txXfrm>
        <a:off x="0" y="1958"/>
        <a:ext cx="1756995" cy="859151"/>
      </dsp:txXfrm>
    </dsp:sp>
    <dsp:sp modelId="{9B6EFDC6-BD19-47D1-A603-9BBB4DA4F02D}">
      <dsp:nvSpPr>
        <dsp:cNvPr id="0" name=""/>
        <dsp:cNvSpPr/>
      </dsp:nvSpPr>
      <dsp:spPr>
        <a:xfrm>
          <a:off x="1756994" y="912658"/>
          <a:ext cx="7027980" cy="859151"/>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362" tIns="218224" rIns="136362" bIns="218224" numCol="1" spcCol="1270" anchor="ctr" anchorCtr="0">
          <a:noAutofit/>
        </a:bodyPr>
        <a:lstStyle/>
        <a:p>
          <a:pPr marL="0" lvl="0" indent="0" algn="just" defTabSz="800100">
            <a:lnSpc>
              <a:spcPct val="90000"/>
            </a:lnSpc>
            <a:spcBef>
              <a:spcPct val="0"/>
            </a:spcBef>
            <a:spcAft>
              <a:spcPct val="35000"/>
            </a:spcAft>
            <a:buNone/>
          </a:pPr>
          <a:r>
            <a:rPr lang="en-US" sz="1800" kern="1200"/>
            <a:t>CO2 :: 	understand the wireless network security challenges and role of firewalls to protect network.</a:t>
          </a:r>
        </a:p>
      </dsp:txBody>
      <dsp:txXfrm>
        <a:off x="1756994" y="912658"/>
        <a:ext cx="7027980" cy="859151"/>
      </dsp:txXfrm>
    </dsp:sp>
    <dsp:sp modelId="{7E4A6357-1400-432A-9697-3169C1502B81}">
      <dsp:nvSpPr>
        <dsp:cNvPr id="0" name=""/>
        <dsp:cNvSpPr/>
      </dsp:nvSpPr>
      <dsp:spPr>
        <a:xfrm>
          <a:off x="0" y="912658"/>
          <a:ext cx="1756995" cy="859151"/>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974" tIns="84865" rIns="92974" bIns="84865" numCol="1" spcCol="1270" anchor="ctr" anchorCtr="0">
          <a:noAutofit/>
        </a:bodyPr>
        <a:lstStyle/>
        <a:p>
          <a:pPr marL="0" lvl="0" indent="0" algn="ctr" defTabSz="1155700">
            <a:lnSpc>
              <a:spcPct val="90000"/>
            </a:lnSpc>
            <a:spcBef>
              <a:spcPct val="0"/>
            </a:spcBef>
            <a:spcAft>
              <a:spcPct val="35000"/>
            </a:spcAft>
            <a:buNone/>
          </a:pPr>
          <a:r>
            <a:rPr lang="en-US" sz="2600" kern="1200"/>
            <a:t>Understand</a:t>
          </a:r>
        </a:p>
      </dsp:txBody>
      <dsp:txXfrm>
        <a:off x="0" y="912658"/>
        <a:ext cx="1756995" cy="859151"/>
      </dsp:txXfrm>
    </dsp:sp>
    <dsp:sp modelId="{1153BEAB-8357-414B-9BE9-6A3D348AC7E9}">
      <dsp:nvSpPr>
        <dsp:cNvPr id="0" name=""/>
        <dsp:cNvSpPr/>
      </dsp:nvSpPr>
      <dsp:spPr>
        <a:xfrm>
          <a:off x="1756994" y="1823358"/>
          <a:ext cx="7027980" cy="859151"/>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362" tIns="218224" rIns="136362" bIns="218224" numCol="1" spcCol="1270" anchor="ctr" anchorCtr="0">
          <a:noAutofit/>
        </a:bodyPr>
        <a:lstStyle/>
        <a:p>
          <a:pPr marL="0" lvl="0" indent="0" algn="just" defTabSz="800100">
            <a:lnSpc>
              <a:spcPct val="90000"/>
            </a:lnSpc>
            <a:spcBef>
              <a:spcPct val="0"/>
            </a:spcBef>
            <a:spcAft>
              <a:spcPct val="35000"/>
            </a:spcAft>
            <a:buNone/>
          </a:pPr>
          <a:r>
            <a:rPr lang="en-US" sz="1800" kern="1200"/>
            <a:t>CO3 :: 	apply comprehensive network security mechanisms to protect from hacking and unauthorised access.</a:t>
          </a:r>
        </a:p>
      </dsp:txBody>
      <dsp:txXfrm>
        <a:off x="1756994" y="1823358"/>
        <a:ext cx="7027980" cy="859151"/>
      </dsp:txXfrm>
    </dsp:sp>
    <dsp:sp modelId="{024A08C5-824B-4FF7-AC58-5E22C85D6C4F}">
      <dsp:nvSpPr>
        <dsp:cNvPr id="0" name=""/>
        <dsp:cNvSpPr/>
      </dsp:nvSpPr>
      <dsp:spPr>
        <a:xfrm>
          <a:off x="0" y="1823358"/>
          <a:ext cx="1756995" cy="859151"/>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974" tIns="84865" rIns="92974" bIns="84865" numCol="1" spcCol="1270" anchor="ctr" anchorCtr="0">
          <a:noAutofit/>
        </a:bodyPr>
        <a:lstStyle/>
        <a:p>
          <a:pPr marL="0" lvl="0" indent="0" algn="ctr" defTabSz="1155700">
            <a:lnSpc>
              <a:spcPct val="90000"/>
            </a:lnSpc>
            <a:spcBef>
              <a:spcPct val="0"/>
            </a:spcBef>
            <a:spcAft>
              <a:spcPct val="35000"/>
            </a:spcAft>
            <a:buNone/>
          </a:pPr>
          <a:r>
            <a:rPr lang="en-US" sz="2600" kern="1200"/>
            <a:t>Apply</a:t>
          </a:r>
        </a:p>
      </dsp:txBody>
      <dsp:txXfrm>
        <a:off x="0" y="1823358"/>
        <a:ext cx="1756995" cy="859151"/>
      </dsp:txXfrm>
    </dsp:sp>
    <dsp:sp modelId="{A0367FEF-7CE3-427A-A93B-5C3E397E9856}">
      <dsp:nvSpPr>
        <dsp:cNvPr id="0" name=""/>
        <dsp:cNvSpPr/>
      </dsp:nvSpPr>
      <dsp:spPr>
        <a:xfrm>
          <a:off x="1756994" y="2734059"/>
          <a:ext cx="7027980" cy="859151"/>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362" tIns="218224" rIns="136362" bIns="218224" numCol="1" spcCol="1270" anchor="ctr" anchorCtr="0">
          <a:noAutofit/>
        </a:bodyPr>
        <a:lstStyle/>
        <a:p>
          <a:pPr marL="0" lvl="0" indent="0" algn="l" defTabSz="800100">
            <a:lnSpc>
              <a:spcPct val="90000"/>
            </a:lnSpc>
            <a:spcBef>
              <a:spcPct val="0"/>
            </a:spcBef>
            <a:spcAft>
              <a:spcPct val="35000"/>
            </a:spcAft>
            <a:buNone/>
          </a:pPr>
          <a:r>
            <a:rPr lang="en-US" sz="1800" kern="1200" dirty="0"/>
            <a:t>CO4 :: 	analyze the cryptography techniques for secure communication in the presence of adversarial </a:t>
          </a:r>
          <a:r>
            <a:rPr lang="en-US" sz="1800" kern="1200" dirty="0" err="1"/>
            <a:t>behaviour</a:t>
          </a:r>
          <a:r>
            <a:rPr lang="en-US" sz="1800" kern="1200" dirty="0"/>
            <a:t>.</a:t>
          </a:r>
          <a:br>
            <a:rPr lang="en-US" sz="1800" kern="1200" dirty="0"/>
          </a:br>
          <a:endParaRPr lang="en-US" sz="1800" kern="1200" dirty="0"/>
        </a:p>
      </dsp:txBody>
      <dsp:txXfrm>
        <a:off x="1756994" y="2734059"/>
        <a:ext cx="7027980" cy="859151"/>
      </dsp:txXfrm>
    </dsp:sp>
    <dsp:sp modelId="{3A47E9B7-9C91-4AC2-B962-03245BFF91BD}">
      <dsp:nvSpPr>
        <dsp:cNvPr id="0" name=""/>
        <dsp:cNvSpPr/>
      </dsp:nvSpPr>
      <dsp:spPr>
        <a:xfrm>
          <a:off x="0" y="2734059"/>
          <a:ext cx="1756995" cy="859151"/>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974" tIns="84865" rIns="92974" bIns="84865" numCol="1" spcCol="1270" anchor="ctr" anchorCtr="0">
          <a:noAutofit/>
        </a:bodyPr>
        <a:lstStyle/>
        <a:p>
          <a:pPr marL="0" lvl="0" indent="0" algn="ctr" defTabSz="1155700">
            <a:lnSpc>
              <a:spcPct val="90000"/>
            </a:lnSpc>
            <a:spcBef>
              <a:spcPct val="0"/>
            </a:spcBef>
            <a:spcAft>
              <a:spcPct val="35000"/>
            </a:spcAft>
            <a:buNone/>
          </a:pPr>
          <a:r>
            <a:rPr lang="en-US" sz="2600" kern="1200"/>
            <a:t>Analyze</a:t>
          </a:r>
        </a:p>
      </dsp:txBody>
      <dsp:txXfrm>
        <a:off x="0" y="2734059"/>
        <a:ext cx="1756995" cy="859151"/>
      </dsp:txXfrm>
    </dsp:sp>
    <dsp:sp modelId="{E4F5B58A-7DE6-4130-AFDA-445AB28ED9C6}">
      <dsp:nvSpPr>
        <dsp:cNvPr id="0" name=""/>
        <dsp:cNvSpPr/>
      </dsp:nvSpPr>
      <dsp:spPr>
        <a:xfrm>
          <a:off x="1756994" y="3644759"/>
          <a:ext cx="7027980" cy="859151"/>
        </a:xfrm>
        <a:prstGeom prst="rect">
          <a:avLst/>
        </a:prstGeom>
        <a:solidFill>
          <a:schemeClr val="accent6">
            <a:tint val="40000"/>
            <a:alpha val="90000"/>
            <a:hueOff val="0"/>
            <a:satOff val="0"/>
            <a:lumOff val="0"/>
            <a:alphaOff val="0"/>
          </a:schemeClr>
        </a:solidFill>
        <a:ln w="15875"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6362" tIns="218224" rIns="136362" bIns="218224" numCol="1" spcCol="1270" anchor="ctr" anchorCtr="0">
          <a:noAutofit/>
        </a:bodyPr>
        <a:lstStyle/>
        <a:p>
          <a:pPr marL="0" lvl="0" indent="0" algn="just" defTabSz="800100">
            <a:lnSpc>
              <a:spcPct val="90000"/>
            </a:lnSpc>
            <a:spcBef>
              <a:spcPct val="0"/>
            </a:spcBef>
            <a:spcAft>
              <a:spcPct val="35000"/>
            </a:spcAft>
            <a:buNone/>
          </a:pPr>
          <a:r>
            <a:rPr lang="en-US" sz="1800" kern="1200" dirty="0"/>
            <a:t>CO5::	evaluate threat detection, prevention and network monitoring mechanism to stop intrusion and ensure security. </a:t>
          </a:r>
          <a:br>
            <a:rPr lang="en-US" sz="1800" kern="1200" dirty="0"/>
          </a:br>
          <a:endParaRPr lang="en-US" sz="1800" kern="1200" dirty="0"/>
        </a:p>
      </dsp:txBody>
      <dsp:txXfrm>
        <a:off x="1756994" y="3644759"/>
        <a:ext cx="7027980" cy="859151"/>
      </dsp:txXfrm>
    </dsp:sp>
    <dsp:sp modelId="{0DBB869C-3C8D-463C-BA89-36882C8CAC93}">
      <dsp:nvSpPr>
        <dsp:cNvPr id="0" name=""/>
        <dsp:cNvSpPr/>
      </dsp:nvSpPr>
      <dsp:spPr>
        <a:xfrm>
          <a:off x="0" y="3644759"/>
          <a:ext cx="1756995" cy="859151"/>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974" tIns="84865" rIns="92974" bIns="84865" numCol="1" spcCol="1270" anchor="ctr" anchorCtr="0">
          <a:noAutofit/>
        </a:bodyPr>
        <a:lstStyle/>
        <a:p>
          <a:pPr marL="0" lvl="0" indent="0" algn="ctr" defTabSz="1155700">
            <a:lnSpc>
              <a:spcPct val="90000"/>
            </a:lnSpc>
            <a:spcBef>
              <a:spcPct val="0"/>
            </a:spcBef>
            <a:spcAft>
              <a:spcPct val="35000"/>
            </a:spcAft>
            <a:buNone/>
          </a:pPr>
          <a:r>
            <a:rPr lang="en-US" sz="2600" kern="1200"/>
            <a:t>Evaluate</a:t>
          </a:r>
        </a:p>
      </dsp:txBody>
      <dsp:txXfrm>
        <a:off x="0" y="3644759"/>
        <a:ext cx="1756995" cy="8591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84071-20D2-459B-A519-829CE5187947}">
      <dsp:nvSpPr>
        <dsp:cNvPr id="0" name=""/>
        <dsp:cNvSpPr/>
      </dsp:nvSpPr>
      <dsp:spPr>
        <a:xfrm>
          <a:off x="1072828" y="0"/>
          <a:ext cx="2144908" cy="128694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Cyber security professionals rely on technology to enable their investigations, and this need has created a massive market for forensics analysis tools. A list of the main types of digital forensics tools often includes:</a:t>
          </a:r>
          <a:endParaRPr lang="en-US" sz="1200" kern="1200" dirty="0"/>
        </a:p>
      </dsp:txBody>
      <dsp:txXfrm>
        <a:off x="1072828" y="0"/>
        <a:ext cx="2144908" cy="1286945"/>
      </dsp:txXfrm>
    </dsp:sp>
    <dsp:sp modelId="{C7F09613-E3B6-4020-9C24-16B5F0EB3917}">
      <dsp:nvSpPr>
        <dsp:cNvPr id="0" name=""/>
        <dsp:cNvSpPr/>
      </dsp:nvSpPr>
      <dsp:spPr>
        <a:xfrm>
          <a:off x="3373671" y="13"/>
          <a:ext cx="2144908" cy="128694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Disk Forensic Tools</a:t>
          </a:r>
          <a:endParaRPr lang="en-US" sz="2000" kern="1200"/>
        </a:p>
      </dsp:txBody>
      <dsp:txXfrm>
        <a:off x="3373671" y="13"/>
        <a:ext cx="2144908" cy="1286945"/>
      </dsp:txXfrm>
    </dsp:sp>
    <dsp:sp modelId="{B46BBC57-9E1D-498E-BC26-F906A9AAA086}">
      <dsp:nvSpPr>
        <dsp:cNvPr id="0" name=""/>
        <dsp:cNvSpPr/>
      </dsp:nvSpPr>
      <dsp:spPr>
        <a:xfrm>
          <a:off x="5733071" y="13"/>
          <a:ext cx="2144908" cy="128694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Network Forensic Tools</a:t>
          </a:r>
          <a:endParaRPr lang="en-US" sz="2000" kern="1200" dirty="0"/>
        </a:p>
      </dsp:txBody>
      <dsp:txXfrm>
        <a:off x="5733071" y="13"/>
        <a:ext cx="2144908" cy="1286945"/>
      </dsp:txXfrm>
    </dsp:sp>
    <dsp:sp modelId="{9030ECC9-55CD-40D0-9AD9-60C497567D7F}">
      <dsp:nvSpPr>
        <dsp:cNvPr id="0" name=""/>
        <dsp:cNvSpPr/>
      </dsp:nvSpPr>
      <dsp:spPr>
        <a:xfrm>
          <a:off x="1014272" y="1501449"/>
          <a:ext cx="2144908" cy="128694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Wireless Forensic Tools</a:t>
          </a:r>
          <a:endParaRPr lang="en-US" sz="2000" kern="1200" dirty="0"/>
        </a:p>
      </dsp:txBody>
      <dsp:txXfrm>
        <a:off x="1014272" y="1501449"/>
        <a:ext cx="2144908" cy="1286945"/>
      </dsp:txXfrm>
    </dsp:sp>
    <dsp:sp modelId="{185A0E2B-7BB0-470E-9AC2-0A16E3E63019}">
      <dsp:nvSpPr>
        <dsp:cNvPr id="0" name=""/>
        <dsp:cNvSpPr/>
      </dsp:nvSpPr>
      <dsp:spPr>
        <a:xfrm>
          <a:off x="3373671" y="1501449"/>
          <a:ext cx="2144908" cy="1286945"/>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Database Forensic Tools</a:t>
          </a:r>
          <a:endParaRPr lang="en-US" sz="2000" kern="1200"/>
        </a:p>
      </dsp:txBody>
      <dsp:txXfrm>
        <a:off x="3373671" y="1501449"/>
        <a:ext cx="2144908" cy="1286945"/>
      </dsp:txXfrm>
    </dsp:sp>
    <dsp:sp modelId="{1989A965-EBAF-4E4D-A0E9-BDB24AEAA091}">
      <dsp:nvSpPr>
        <dsp:cNvPr id="0" name=""/>
        <dsp:cNvSpPr/>
      </dsp:nvSpPr>
      <dsp:spPr>
        <a:xfrm>
          <a:off x="5733071" y="1501449"/>
          <a:ext cx="2144908" cy="128694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Malware Forensic Tools</a:t>
          </a:r>
          <a:endParaRPr lang="en-US" sz="2000" kern="1200" dirty="0"/>
        </a:p>
      </dsp:txBody>
      <dsp:txXfrm>
        <a:off x="5733071" y="1501449"/>
        <a:ext cx="2144908" cy="1286945"/>
      </dsp:txXfrm>
    </dsp:sp>
    <dsp:sp modelId="{526722B2-F4C7-46D9-AC44-722E2BA16D96}">
      <dsp:nvSpPr>
        <dsp:cNvPr id="0" name=""/>
        <dsp:cNvSpPr/>
      </dsp:nvSpPr>
      <dsp:spPr>
        <a:xfrm>
          <a:off x="1014272" y="3002885"/>
          <a:ext cx="2144908" cy="128694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Email Forensic Tools</a:t>
          </a:r>
          <a:endParaRPr lang="en-US" sz="2000" kern="1200"/>
        </a:p>
      </dsp:txBody>
      <dsp:txXfrm>
        <a:off x="1014272" y="3002885"/>
        <a:ext cx="2144908" cy="1286945"/>
      </dsp:txXfrm>
    </dsp:sp>
    <dsp:sp modelId="{7B45982B-02CF-49DF-B697-88710D8E20E3}">
      <dsp:nvSpPr>
        <dsp:cNvPr id="0" name=""/>
        <dsp:cNvSpPr/>
      </dsp:nvSpPr>
      <dsp:spPr>
        <a:xfrm>
          <a:off x="3373671" y="3002885"/>
          <a:ext cx="2144908" cy="128694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Memory Forensic Tools</a:t>
          </a:r>
          <a:endParaRPr lang="en-US" sz="2000" kern="1200"/>
        </a:p>
      </dsp:txBody>
      <dsp:txXfrm>
        <a:off x="3373671" y="3002885"/>
        <a:ext cx="2144908" cy="1286945"/>
      </dsp:txXfrm>
    </dsp:sp>
    <dsp:sp modelId="{A740929D-F893-433F-96FF-A88975377AA6}">
      <dsp:nvSpPr>
        <dsp:cNvPr id="0" name=""/>
        <dsp:cNvSpPr/>
      </dsp:nvSpPr>
      <dsp:spPr>
        <a:xfrm>
          <a:off x="5733071" y="3002885"/>
          <a:ext cx="2144908" cy="128694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Mobile Phone Forensic Tools</a:t>
          </a:r>
          <a:endParaRPr lang="en-US" sz="2000" kern="1200"/>
        </a:p>
      </dsp:txBody>
      <dsp:txXfrm>
        <a:off x="5733071" y="3002885"/>
        <a:ext cx="2144908" cy="1286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904AE-5848-4A50-9566-CEB694984697}">
      <dsp:nvSpPr>
        <dsp:cNvPr id="0" name=""/>
        <dsp:cNvSpPr/>
      </dsp:nvSpPr>
      <dsp:spPr>
        <a:xfrm>
          <a:off x="0" y="0"/>
          <a:ext cx="796798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311CF8-4338-4EAD-8C14-D3ACF6D6703F}">
      <dsp:nvSpPr>
        <dsp:cNvPr id="0" name=""/>
        <dsp:cNvSpPr/>
      </dsp:nvSpPr>
      <dsp:spPr>
        <a:xfrm>
          <a:off x="0" y="0"/>
          <a:ext cx="7967984" cy="908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i="0" kern="1200"/>
            <a:t>Autopsy</a:t>
          </a:r>
          <a:r>
            <a:rPr lang="en-IN" sz="1800" b="0" i="0" kern="1200"/>
            <a:t>: Autopsy is a GUI-based open source digital forensic program to analyse hard drives and smart phones effectively, and is used by thousands of users worldwide to investigate cyber-attack.</a:t>
          </a:r>
          <a:endParaRPr lang="en-US" sz="1800" kern="1200"/>
        </a:p>
      </dsp:txBody>
      <dsp:txXfrm>
        <a:off x="0" y="0"/>
        <a:ext cx="7967984" cy="908459"/>
      </dsp:txXfrm>
    </dsp:sp>
    <dsp:sp modelId="{FC68A011-93CA-4581-A549-FBA3AB2491E3}">
      <dsp:nvSpPr>
        <dsp:cNvPr id="0" name=""/>
        <dsp:cNvSpPr/>
      </dsp:nvSpPr>
      <dsp:spPr>
        <a:xfrm>
          <a:off x="0" y="908459"/>
          <a:ext cx="796798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A7A88C-BB66-44E7-80AF-C1BD070DCFD6}">
      <dsp:nvSpPr>
        <dsp:cNvPr id="0" name=""/>
        <dsp:cNvSpPr/>
      </dsp:nvSpPr>
      <dsp:spPr>
        <a:xfrm>
          <a:off x="0" y="908459"/>
          <a:ext cx="7967984" cy="908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i="0" kern="1200"/>
            <a:t>Encrypted Disk Detector</a:t>
          </a:r>
          <a:r>
            <a:rPr lang="en-IN" sz="1800" b="0" i="0" kern="1200"/>
            <a:t>: Encrypted Disk Detector can be helpful to check encrypted physical drives, and supports TrueCrypt, PGP, Bitlocker, Safeboot encrypted volumes.</a:t>
          </a:r>
          <a:endParaRPr lang="en-US" sz="1800" kern="1200"/>
        </a:p>
      </dsp:txBody>
      <dsp:txXfrm>
        <a:off x="0" y="908459"/>
        <a:ext cx="7967984" cy="908459"/>
      </dsp:txXfrm>
    </dsp:sp>
    <dsp:sp modelId="{A2357994-F7E0-43B7-B34D-134B2A2DF16B}">
      <dsp:nvSpPr>
        <dsp:cNvPr id="0" name=""/>
        <dsp:cNvSpPr/>
      </dsp:nvSpPr>
      <dsp:spPr>
        <a:xfrm>
          <a:off x="0" y="1816918"/>
          <a:ext cx="796798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8617D5-4E62-4044-91A0-91700AAAC64F}">
      <dsp:nvSpPr>
        <dsp:cNvPr id="0" name=""/>
        <dsp:cNvSpPr/>
      </dsp:nvSpPr>
      <dsp:spPr>
        <a:xfrm>
          <a:off x="0" y="1816918"/>
          <a:ext cx="7967984" cy="908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i="0" kern="1200"/>
            <a:t>Wireshark</a:t>
          </a:r>
          <a:r>
            <a:rPr lang="en-IN" sz="1800" b="0" i="0" kern="1200"/>
            <a:t>: Wireshark is a network capture and analyser tool, handy to investigate network related incidents.</a:t>
          </a:r>
          <a:endParaRPr lang="en-US" sz="1800" kern="1200"/>
        </a:p>
      </dsp:txBody>
      <dsp:txXfrm>
        <a:off x="0" y="1816918"/>
        <a:ext cx="7967984" cy="908459"/>
      </dsp:txXfrm>
    </dsp:sp>
    <dsp:sp modelId="{7B91F78F-EBD1-460F-8F0D-6CD59ECE436C}">
      <dsp:nvSpPr>
        <dsp:cNvPr id="0" name=""/>
        <dsp:cNvSpPr/>
      </dsp:nvSpPr>
      <dsp:spPr>
        <a:xfrm>
          <a:off x="0" y="2725377"/>
          <a:ext cx="796798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01CBFE-D0B3-4771-AC29-C3DE2D9924C9}">
      <dsp:nvSpPr>
        <dsp:cNvPr id="0" name=""/>
        <dsp:cNvSpPr/>
      </dsp:nvSpPr>
      <dsp:spPr>
        <a:xfrm>
          <a:off x="0" y="2725377"/>
          <a:ext cx="7967984" cy="908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b="1" i="0" kern="1200"/>
            <a:t>Network Miner</a:t>
          </a:r>
          <a:r>
            <a:rPr lang="en-IN" sz="1800" b="0" i="0" kern="1200"/>
            <a:t>: A network forensic analyser for Windows, Linux &amp; MAC OS X to detect OS, hostname, sessions and open ports, through packet sniffing or PCAP file. Network Miner provide extracted artifacts in an intuitive user interface.</a:t>
          </a:r>
          <a:endParaRPr lang="en-US" sz="1800" kern="1200"/>
        </a:p>
      </dsp:txBody>
      <dsp:txXfrm>
        <a:off x="0" y="2725377"/>
        <a:ext cx="7967984" cy="9084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BAB28-714D-4992-9F04-84F3C276D9BF}" type="datetimeFigureOut">
              <a:rPr lang="en-IN" smtClean="0"/>
              <a:t>05-01-2023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8B57B-A17E-489D-8C86-9753E24E61CD}" type="slidenum">
              <a:rPr lang="en-IN" smtClean="0"/>
              <a:t>‹#›</a:t>
            </a:fld>
            <a:endParaRPr lang="en-IN"/>
          </a:p>
        </p:txBody>
      </p:sp>
    </p:spTree>
    <p:extLst>
      <p:ext uri="{BB962C8B-B14F-4D97-AF65-F5344CB8AC3E}">
        <p14:creationId xmlns:p14="http://schemas.microsoft.com/office/powerpoint/2010/main" val="927282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96E9AE-60FC-4E46-BD1A-B060946B5DA5}" type="datetimeFigureOut">
              <a:rPr lang="en-US" smtClean="0"/>
              <a:pPr/>
              <a:t>1/5/2023</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E7A21A1E-B1DF-44F5-8FC4-4191500173D3}" type="slidenum">
              <a:rPr lang="en-IN" smtClean="0"/>
              <a:pPr/>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138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E9AE-60FC-4E46-BD1A-B060946B5DA5}" type="datetimeFigureOut">
              <a:rPr lang="en-US" smtClean="0"/>
              <a:pPr/>
              <a:t>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1A1E-B1DF-44F5-8FC4-4191500173D3}" type="slidenum">
              <a:rPr lang="en-IN" smtClean="0"/>
              <a:pPr/>
              <a:t>‹#›</a:t>
            </a:fld>
            <a:endParaRPr lang="en-IN"/>
          </a:p>
        </p:txBody>
      </p:sp>
    </p:spTree>
    <p:extLst>
      <p:ext uri="{BB962C8B-B14F-4D97-AF65-F5344CB8AC3E}">
        <p14:creationId xmlns:p14="http://schemas.microsoft.com/office/powerpoint/2010/main" val="187873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E9AE-60FC-4E46-BD1A-B060946B5DA5}" type="datetimeFigureOut">
              <a:rPr lang="en-US" smtClean="0"/>
              <a:pPr/>
              <a:t>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1A1E-B1DF-44F5-8FC4-4191500173D3}" type="slidenum">
              <a:rPr lang="en-IN" smtClean="0"/>
              <a:pPr/>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126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E9AE-60FC-4E46-BD1A-B060946B5DA5}" type="datetimeFigureOut">
              <a:rPr lang="en-US" smtClean="0"/>
              <a:pPr/>
              <a:t>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1A1E-B1DF-44F5-8FC4-4191500173D3}" type="slidenum">
              <a:rPr lang="en-IN" smtClean="0"/>
              <a:pPr/>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892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6E9AE-60FC-4E46-BD1A-B060946B5DA5}" type="datetimeFigureOut">
              <a:rPr lang="en-US" smtClean="0"/>
              <a:pPr/>
              <a:t>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1A1E-B1DF-44F5-8FC4-4191500173D3}" type="slidenum">
              <a:rPr lang="en-IN" smtClean="0"/>
              <a:pPr/>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136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6E9AE-60FC-4E46-BD1A-B060946B5DA5}" type="datetimeFigureOut">
              <a:rPr lang="en-US" smtClean="0"/>
              <a:pPr/>
              <a:t>1/5/2023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1A1E-B1DF-44F5-8FC4-4191500173D3}" type="slidenum">
              <a:rPr lang="en-IN" smtClean="0"/>
              <a:pPr/>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910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6E9AE-60FC-4E46-BD1A-B060946B5DA5}" type="datetimeFigureOut">
              <a:rPr lang="en-US" smtClean="0"/>
              <a:pPr/>
              <a:t>1/5/2023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21A1E-B1DF-44F5-8FC4-4191500173D3}" type="slidenum">
              <a:rPr lang="en-IN" smtClean="0"/>
              <a:pPr/>
              <a:t>‹#›</a:t>
            </a:fld>
            <a:endParaRPr lang="en-IN"/>
          </a:p>
        </p:txBody>
      </p:sp>
    </p:spTree>
    <p:extLst>
      <p:ext uri="{BB962C8B-B14F-4D97-AF65-F5344CB8AC3E}">
        <p14:creationId xmlns:p14="http://schemas.microsoft.com/office/powerpoint/2010/main" val="424136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6E9AE-60FC-4E46-BD1A-B060946B5DA5}" type="datetimeFigureOut">
              <a:rPr lang="en-US" smtClean="0"/>
              <a:pPr/>
              <a:t>1/5/2023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21A1E-B1DF-44F5-8FC4-4191500173D3}" type="slidenum">
              <a:rPr lang="en-IN" smtClean="0"/>
              <a:pPr/>
              <a:t>‹#›</a:t>
            </a:fld>
            <a:endParaRPr lang="en-IN"/>
          </a:p>
        </p:txBody>
      </p:sp>
    </p:spTree>
    <p:extLst>
      <p:ext uri="{BB962C8B-B14F-4D97-AF65-F5344CB8AC3E}">
        <p14:creationId xmlns:p14="http://schemas.microsoft.com/office/powerpoint/2010/main" val="367512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6E9AE-60FC-4E46-BD1A-B060946B5DA5}" type="datetimeFigureOut">
              <a:rPr lang="en-US" smtClean="0"/>
              <a:pPr/>
              <a:t>1/5/2023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A21A1E-B1DF-44F5-8FC4-4191500173D3}" type="slidenum">
              <a:rPr lang="en-IN" smtClean="0"/>
              <a:pPr/>
              <a:t>‹#›</a:t>
            </a:fld>
            <a:endParaRPr lang="en-IN"/>
          </a:p>
        </p:txBody>
      </p:sp>
    </p:spTree>
    <p:extLst>
      <p:ext uri="{BB962C8B-B14F-4D97-AF65-F5344CB8AC3E}">
        <p14:creationId xmlns:p14="http://schemas.microsoft.com/office/powerpoint/2010/main" val="259787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496E9AE-60FC-4E46-BD1A-B060946B5DA5}" type="datetimeFigureOut">
              <a:rPr lang="en-US" smtClean="0"/>
              <a:pPr/>
              <a:t>1/5/2023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1A1E-B1DF-44F5-8FC4-4191500173D3}" type="slidenum">
              <a:rPr lang="en-IN" smtClean="0"/>
              <a:pPr/>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119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496E9AE-60FC-4E46-BD1A-B060946B5DA5}" type="datetimeFigureOut">
              <a:rPr lang="en-US" smtClean="0"/>
              <a:pPr/>
              <a:t>1/5/2023</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E7A21A1E-B1DF-44F5-8FC4-4191500173D3}" type="slidenum">
              <a:rPr lang="en-IN" smtClean="0"/>
              <a:pPr/>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01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96E9AE-60FC-4E46-BD1A-B060946B5DA5}" type="datetimeFigureOut">
              <a:rPr lang="en-US" smtClean="0"/>
              <a:pPr/>
              <a:t>1/5/2023</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E7A21A1E-B1DF-44F5-8FC4-4191500173D3}" type="slidenum">
              <a:rPr lang="en-IN" smtClean="0"/>
              <a:pPr/>
              <a:t>‹#›</a:t>
            </a:fld>
            <a:endParaRPr lang="en-IN"/>
          </a:p>
        </p:txBody>
      </p:sp>
    </p:spTree>
    <p:extLst>
      <p:ext uri="{BB962C8B-B14F-4D97-AF65-F5344CB8AC3E}">
        <p14:creationId xmlns:p14="http://schemas.microsoft.com/office/powerpoint/2010/main" val="34712546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angfor.com/en/products/cyber-security/ngaf-next-generation-firewal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51529" y="901196"/>
            <a:ext cx="7216374" cy="2537251"/>
          </a:xfrm>
        </p:spPr>
        <p:txBody>
          <a:bodyPr anchor="ctr">
            <a:normAutofit/>
          </a:bodyPr>
          <a:lstStyle/>
          <a:p>
            <a:pPr algn="ctr"/>
            <a:r>
              <a:rPr lang="en-IN" sz="3900" b="1" dirty="0">
                <a:solidFill>
                  <a:srgbClr val="454545"/>
                </a:solidFill>
              </a:rPr>
              <a:t>CAP-797 Cyber FORENSICS</a:t>
            </a:r>
            <a:br>
              <a:rPr lang="en-IN" sz="3900" b="1" dirty="0">
                <a:solidFill>
                  <a:srgbClr val="454545"/>
                </a:solidFill>
              </a:rPr>
            </a:br>
            <a:br>
              <a:rPr lang="en-IN" sz="3900" b="1" dirty="0">
                <a:solidFill>
                  <a:srgbClr val="454545"/>
                </a:solidFill>
              </a:rPr>
            </a:br>
            <a:r>
              <a:rPr lang="en-IN" sz="1800" b="1" dirty="0">
                <a:solidFill>
                  <a:srgbClr val="454545"/>
                </a:solidFill>
              </a:rPr>
              <a:t>Lecture Zero</a:t>
            </a:r>
            <a:endParaRPr lang="en-IN" sz="3900" b="1" dirty="0">
              <a:solidFill>
                <a:srgbClr val="454545"/>
              </a:solidFill>
            </a:endParaRPr>
          </a:p>
        </p:txBody>
      </p:sp>
      <p:sp>
        <p:nvSpPr>
          <p:cNvPr id="3" name="Subtitle 2"/>
          <p:cNvSpPr>
            <a:spLocks noGrp="1"/>
          </p:cNvSpPr>
          <p:nvPr>
            <p:ph type="subTitle" idx="1"/>
          </p:nvPr>
        </p:nvSpPr>
        <p:spPr>
          <a:xfrm>
            <a:off x="652425" y="3429000"/>
            <a:ext cx="7838694" cy="1088567"/>
          </a:xfrm>
        </p:spPr>
        <p:txBody>
          <a:bodyPr>
            <a:noAutofit/>
          </a:bodyPr>
          <a:lstStyle/>
          <a:p>
            <a:pPr algn="ctr">
              <a:lnSpc>
                <a:spcPct val="110000"/>
              </a:lnSpc>
            </a:pPr>
            <a:r>
              <a:rPr lang="en-IN" sz="2400" b="1" dirty="0">
                <a:solidFill>
                  <a:schemeClr val="accent1"/>
                </a:solidFill>
              </a:rPr>
              <a:t>Dr Yasir Afaq</a:t>
            </a:r>
          </a:p>
          <a:p>
            <a:pPr algn="ctr">
              <a:lnSpc>
                <a:spcPct val="110000"/>
              </a:lnSpc>
            </a:pPr>
            <a:r>
              <a:rPr lang="en-IN" sz="1800" b="1" dirty="0">
                <a:solidFill>
                  <a:schemeClr val="accent1"/>
                </a:solidFill>
              </a:rPr>
              <a:t>27280</a:t>
            </a:r>
            <a:endParaRPr lang="en-IN" sz="2400" b="1" dirty="0">
              <a:solidFill>
                <a:schemeClr val="accent1"/>
              </a:solidFill>
            </a:endParaRPr>
          </a:p>
          <a:p>
            <a:pPr algn="ctr">
              <a:lnSpc>
                <a:spcPct val="110000"/>
              </a:lnSpc>
            </a:pPr>
            <a:r>
              <a:rPr lang="en-IN" sz="1400" dirty="0">
                <a:solidFill>
                  <a:schemeClr val="accent1"/>
                </a:solidFill>
              </a:rPr>
              <a:t>School of Computer Applications</a:t>
            </a:r>
          </a:p>
          <a:p>
            <a:pPr algn="ctr">
              <a:lnSpc>
                <a:spcPct val="110000"/>
              </a:lnSpc>
            </a:pPr>
            <a:r>
              <a:rPr lang="en-IN" sz="1400" dirty="0">
                <a:solidFill>
                  <a:schemeClr val="accent1"/>
                </a:solidFill>
              </a:rPr>
              <a:t>Lovely Professional University</a:t>
            </a:r>
          </a:p>
        </p:txBody>
      </p:sp>
      <p:pic>
        <p:nvPicPr>
          <p:cNvPr id="18"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0"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0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11DF3-B5F1-AF05-6F41-49C5431EDE44}"/>
              </a:ext>
            </a:extLst>
          </p:cNvPr>
          <p:cNvSpPr>
            <a:spLocks noGrp="1"/>
          </p:cNvSpPr>
          <p:nvPr>
            <p:ph type="title"/>
          </p:nvPr>
        </p:nvSpPr>
        <p:spPr>
          <a:xfrm>
            <a:off x="1088684" y="548680"/>
            <a:ext cx="7202456" cy="1049235"/>
          </a:xfrm>
        </p:spPr>
        <p:txBody>
          <a:bodyPr>
            <a:normAutofit/>
          </a:bodyPr>
          <a:lstStyle/>
          <a:p>
            <a:r>
              <a:rPr lang="en-GB" b="1"/>
              <a:t>Program</a:t>
            </a:r>
            <a:r>
              <a:rPr lang="en-GB"/>
              <a:t> </a:t>
            </a:r>
            <a:r>
              <a:rPr lang="en-GB" b="1"/>
              <a:t>Outcomes</a:t>
            </a:r>
            <a:endParaRPr lang="en-IN" b="1"/>
          </a:p>
        </p:txBody>
      </p:sp>
      <p:cxnSp>
        <p:nvCxnSpPr>
          <p:cNvPr id="14" name="Straight Connector 13">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Rectangle 1">
            <a:extLst>
              <a:ext uri="{FF2B5EF4-FFF2-40B4-BE49-F238E27FC236}">
                <a16:creationId xmlns:a16="http://schemas.microsoft.com/office/drawing/2014/main" id="{648E9769-E6A4-57AE-6A99-87F83015D493}"/>
              </a:ext>
            </a:extLst>
          </p:cNvPr>
          <p:cNvSpPr>
            <a:spLocks noChangeArrowheads="1"/>
          </p:cNvSpPr>
          <p:nvPr/>
        </p:nvSpPr>
        <p:spPr bwMode="auto">
          <a:xfrm>
            <a:off x="-3253425" y="1681848"/>
            <a:ext cx="222099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6" name="Content Placeholder 5">
            <a:extLst>
              <a:ext uri="{FF2B5EF4-FFF2-40B4-BE49-F238E27FC236}">
                <a16:creationId xmlns:a16="http://schemas.microsoft.com/office/drawing/2014/main" id="{A8D642BC-A7A2-D65D-2572-27AE0E05ABE7}"/>
              </a:ext>
            </a:extLst>
          </p:cNvPr>
          <p:cNvGraphicFramePr>
            <a:graphicFrameLocks noGrp="1"/>
          </p:cNvGraphicFramePr>
          <p:nvPr>
            <p:ph idx="1"/>
            <p:extLst>
              <p:ext uri="{D42A27DB-BD31-4B8C-83A1-F6EECF244321}">
                <p14:modId xmlns:p14="http://schemas.microsoft.com/office/powerpoint/2010/main" val="590763679"/>
              </p:ext>
            </p:extLst>
          </p:nvPr>
        </p:nvGraphicFramePr>
        <p:xfrm>
          <a:off x="107390" y="1916832"/>
          <a:ext cx="8928991" cy="5090381"/>
        </p:xfrm>
        <a:graphic>
          <a:graphicData uri="http://schemas.openxmlformats.org/drawingml/2006/table">
            <a:tbl>
              <a:tblPr/>
              <a:tblGrid>
                <a:gridCol w="602311">
                  <a:extLst>
                    <a:ext uri="{9D8B030D-6E8A-4147-A177-3AD203B41FA5}">
                      <a16:colId xmlns:a16="http://schemas.microsoft.com/office/drawing/2014/main" val="591775472"/>
                    </a:ext>
                  </a:extLst>
                </a:gridCol>
                <a:gridCol w="765841">
                  <a:extLst>
                    <a:ext uri="{9D8B030D-6E8A-4147-A177-3AD203B41FA5}">
                      <a16:colId xmlns:a16="http://schemas.microsoft.com/office/drawing/2014/main" val="1177852871"/>
                    </a:ext>
                  </a:extLst>
                </a:gridCol>
                <a:gridCol w="1296144">
                  <a:extLst>
                    <a:ext uri="{9D8B030D-6E8A-4147-A177-3AD203B41FA5}">
                      <a16:colId xmlns:a16="http://schemas.microsoft.com/office/drawing/2014/main" val="1930109067"/>
                    </a:ext>
                  </a:extLst>
                </a:gridCol>
                <a:gridCol w="6264695">
                  <a:extLst>
                    <a:ext uri="{9D8B030D-6E8A-4147-A177-3AD203B41FA5}">
                      <a16:colId xmlns:a16="http://schemas.microsoft.com/office/drawing/2014/main" val="1674823680"/>
                    </a:ext>
                  </a:extLst>
                </a:gridCol>
              </a:tblGrid>
              <a:tr h="327972">
                <a:tc>
                  <a:txBody>
                    <a:bodyPr/>
                    <a:lstStyle/>
                    <a:p>
                      <a:pPr algn="just"/>
                      <a:r>
                        <a:rPr lang="en-IN" sz="1400" b="1" i="0" dirty="0" err="1">
                          <a:solidFill>
                            <a:srgbClr val="000000"/>
                          </a:solidFill>
                          <a:effectLst/>
                          <a:latin typeface="Times New Roman" panose="02020603050405020304" pitchFamily="18" charset="0"/>
                          <a:cs typeface="Times New Roman" panose="02020603050405020304" pitchFamily="18" charset="0"/>
                        </a:rPr>
                        <a:t>Sr.No</a:t>
                      </a:r>
                      <a:r>
                        <a:rPr lang="en-IN" sz="1400" b="1" i="0" dirty="0">
                          <a:solidFill>
                            <a:srgbClr val="000000"/>
                          </a:solidFill>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1" i="0">
                          <a:solidFill>
                            <a:srgbClr val="000000"/>
                          </a:solidFill>
                          <a:effectLst/>
                          <a:latin typeface="Times New Roman" panose="02020603050405020304" pitchFamily="18" charset="0"/>
                          <a:cs typeface="Times New Roman" panose="02020603050405020304" pitchFamily="18" charset="0"/>
                        </a:rPr>
                        <a:t>Outcome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1" i="0" dirty="0">
                          <a:solidFill>
                            <a:srgbClr val="000000"/>
                          </a:solidFill>
                          <a:effectLst/>
                          <a:latin typeface="Times New Roman" panose="02020603050405020304" pitchFamily="18" charset="0"/>
                          <a:cs typeface="Times New Roman" panose="02020603050405020304" pitchFamily="18" charset="0"/>
                        </a:rPr>
                        <a:t>Heading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1" i="0" dirty="0">
                          <a:solidFill>
                            <a:srgbClr val="000000"/>
                          </a:solidFill>
                          <a:effectLst/>
                          <a:latin typeface="Times New Roman" panose="02020603050405020304" pitchFamily="18" charset="0"/>
                          <a:cs typeface="Times New Roman" panose="02020603050405020304" pitchFamily="18" charset="0"/>
                        </a:rPr>
                        <a:t>Description</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402311"/>
                  </a:ext>
                </a:extLst>
              </a:tr>
              <a:tr h="533860">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1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PO1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Domain</a:t>
                      </a:r>
                      <a:br>
                        <a:rPr lang="en-IN" sz="1400" b="0" i="0" dirty="0">
                          <a:solidFill>
                            <a:srgbClr val="000000"/>
                          </a:solidFill>
                          <a:effectLst/>
                          <a:latin typeface="Times New Roman" panose="02020603050405020304" pitchFamily="18" charset="0"/>
                          <a:cs typeface="Times New Roman" panose="02020603050405020304" pitchFamily="18" charset="0"/>
                        </a:rPr>
                      </a:br>
                      <a:r>
                        <a:rPr lang="en-IN" sz="1400" b="0" i="0" dirty="0">
                          <a:solidFill>
                            <a:srgbClr val="000000"/>
                          </a:solidFill>
                          <a:effectLst/>
                          <a:latin typeface="Times New Roman" panose="02020603050405020304" pitchFamily="18" charset="0"/>
                          <a:cs typeface="Times New Roman" panose="02020603050405020304" pitchFamily="18" charset="0"/>
                        </a:rPr>
                        <a:t>Knowledge</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apply exploration to study and analyze problems in different areas of information technology.</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170350"/>
                  </a:ext>
                </a:extLst>
              </a:tr>
              <a:tr h="533860">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2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PO2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Employability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get employment opportunities in corporate/government/private sectors or to be a successful entrepreneur</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166994"/>
                  </a:ext>
                </a:extLst>
              </a:tr>
              <a:tr h="533860">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3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PO3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Modern tool</a:t>
                      </a:r>
                      <a:br>
                        <a:rPr lang="en-IN" sz="1400" b="0" i="0" dirty="0">
                          <a:solidFill>
                            <a:srgbClr val="000000"/>
                          </a:solidFill>
                          <a:effectLst/>
                          <a:latin typeface="Times New Roman" panose="02020603050405020304" pitchFamily="18" charset="0"/>
                          <a:cs typeface="Times New Roman" panose="02020603050405020304" pitchFamily="18" charset="0"/>
                        </a:rPr>
                      </a:br>
                      <a:r>
                        <a:rPr lang="en-IN" sz="1400" b="0" i="0" dirty="0">
                          <a:solidFill>
                            <a:srgbClr val="000000"/>
                          </a:solidFill>
                          <a:effectLst/>
                          <a:latin typeface="Times New Roman" panose="02020603050405020304" pitchFamily="18" charset="0"/>
                          <a:cs typeface="Times New Roman" panose="02020603050405020304" pitchFamily="18" charset="0"/>
                        </a:rPr>
                        <a:t>usage</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use the modern programming languages, tools, techniques and skills necessary for design, develop and deploy software based applications.</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536079"/>
                  </a:ext>
                </a:extLst>
              </a:tr>
              <a:tr h="682155">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4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PO4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1400" b="0" i="0" dirty="0">
                          <a:solidFill>
                            <a:srgbClr val="000000"/>
                          </a:solidFill>
                          <a:effectLst/>
                          <a:latin typeface="Times New Roman" panose="02020603050405020304" pitchFamily="18" charset="0"/>
                          <a:cs typeface="Times New Roman" panose="02020603050405020304" pitchFamily="18" charset="0"/>
                        </a:rPr>
                        <a:t>Analysis &amp;</a:t>
                      </a:r>
                      <a:br>
                        <a:rPr lang="en-US" sz="1400" b="0" i="0" dirty="0">
                          <a:solidFill>
                            <a:srgbClr val="000000"/>
                          </a:solidFill>
                          <a:effectLst/>
                          <a:latin typeface="Times New Roman" panose="02020603050405020304" pitchFamily="18" charset="0"/>
                          <a:cs typeface="Times New Roman" panose="02020603050405020304" pitchFamily="18" charset="0"/>
                        </a:rPr>
                      </a:br>
                      <a:r>
                        <a:rPr lang="en-US" sz="1400" b="0" i="0" dirty="0">
                          <a:solidFill>
                            <a:srgbClr val="000000"/>
                          </a:solidFill>
                          <a:effectLst/>
                          <a:latin typeface="Times New Roman" panose="02020603050405020304" pitchFamily="18" charset="0"/>
                          <a:cs typeface="Times New Roman" panose="02020603050405020304" pitchFamily="18" charset="0"/>
                        </a:rPr>
                        <a:t>design of</a:t>
                      </a:r>
                      <a:br>
                        <a:rPr lang="en-US" sz="1400" b="0" i="0" dirty="0">
                          <a:solidFill>
                            <a:srgbClr val="000000"/>
                          </a:solidFill>
                          <a:effectLst/>
                          <a:latin typeface="Times New Roman" panose="02020603050405020304" pitchFamily="18" charset="0"/>
                          <a:cs typeface="Times New Roman" panose="02020603050405020304" pitchFamily="18" charset="0"/>
                        </a:rPr>
                      </a:br>
                      <a:r>
                        <a:rPr lang="en-US" sz="1400" b="0" i="0" dirty="0">
                          <a:solidFill>
                            <a:srgbClr val="000000"/>
                          </a:solidFill>
                          <a:effectLst/>
                          <a:latin typeface="Times New Roman" panose="02020603050405020304" pitchFamily="18" charset="0"/>
                          <a:cs typeface="Times New Roman" panose="02020603050405020304" pitchFamily="18" charset="0"/>
                        </a:rPr>
                        <a:t>complex</a:t>
                      </a:r>
                      <a:br>
                        <a:rPr lang="en-US" sz="1400" b="0" i="0" dirty="0">
                          <a:solidFill>
                            <a:srgbClr val="000000"/>
                          </a:solidFill>
                          <a:effectLst/>
                          <a:latin typeface="Times New Roman" panose="02020603050405020304" pitchFamily="18" charset="0"/>
                          <a:cs typeface="Times New Roman" panose="02020603050405020304" pitchFamily="18" charset="0"/>
                        </a:rPr>
                      </a:br>
                      <a:r>
                        <a:rPr lang="en-US" sz="1400" b="0" i="0" dirty="0">
                          <a:solidFill>
                            <a:srgbClr val="000000"/>
                          </a:solidFill>
                          <a:effectLst/>
                          <a:latin typeface="Times New Roman" panose="02020603050405020304" pitchFamily="18" charset="0"/>
                          <a:cs typeface="Times New Roman" panose="02020603050405020304" pitchFamily="18" charset="0"/>
                        </a:rPr>
                        <a:t>problems</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apply knowledge of computer science concepts, principles &amp; techniques to </a:t>
                      </a:r>
                      <a:r>
                        <a:rPr lang="en-US" sz="1400" b="0" i="0" dirty="0" err="1">
                          <a:solidFill>
                            <a:srgbClr val="000000"/>
                          </a:solidFill>
                          <a:effectLst/>
                          <a:latin typeface="Times New Roman" panose="02020603050405020304" pitchFamily="18" charset="0"/>
                          <a:cs typeface="Times New Roman" panose="02020603050405020304" pitchFamily="18" charset="0"/>
                        </a:rPr>
                        <a:t>solvevarious</a:t>
                      </a:r>
                      <a:r>
                        <a:rPr lang="en-US" sz="1400" b="0" i="0" dirty="0">
                          <a:solidFill>
                            <a:srgbClr val="000000"/>
                          </a:solidFill>
                          <a:effectLst/>
                          <a:latin typeface="Times New Roman" panose="02020603050405020304" pitchFamily="18" charset="0"/>
                          <a:cs typeface="Times New Roman" panose="02020603050405020304" pitchFamily="18" charset="0"/>
                        </a:rPr>
                        <a:t> computing problems.</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039664"/>
                  </a:ext>
                </a:extLst>
              </a:tr>
              <a:tr h="533860">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5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PO5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Societal Impact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a:solidFill>
                            <a:srgbClr val="000000"/>
                          </a:solidFill>
                          <a:effectLst/>
                          <a:latin typeface="Times New Roman" panose="02020603050405020304" pitchFamily="18" charset="0"/>
                          <a:cs typeface="Times New Roman" panose="02020603050405020304" pitchFamily="18" charset="0"/>
                        </a:rPr>
                        <a:t>Acquire and apply advanced knowledge of concepts and participate in sustainable</a:t>
                      </a:r>
                      <a:br>
                        <a:rPr lang="en-US" sz="1400" b="0" i="0">
                          <a:solidFill>
                            <a:srgbClr val="000000"/>
                          </a:solidFill>
                          <a:effectLst/>
                          <a:latin typeface="Times New Roman" panose="02020603050405020304" pitchFamily="18" charset="0"/>
                          <a:cs typeface="Times New Roman" panose="02020603050405020304" pitchFamily="18" charset="0"/>
                        </a:rPr>
                      </a:br>
                      <a:r>
                        <a:rPr lang="en-US" sz="1400" b="0" i="0">
                          <a:solidFill>
                            <a:srgbClr val="000000"/>
                          </a:solidFill>
                          <a:effectLst/>
                          <a:latin typeface="Times New Roman" panose="02020603050405020304" pitchFamily="18" charset="0"/>
                          <a:cs typeface="Times New Roman" panose="02020603050405020304" pitchFamily="18" charset="0"/>
                        </a:rPr>
                        <a:t>development.</a:t>
                      </a:r>
                      <a:endParaRPr lang="en-US"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4924562"/>
                  </a:ext>
                </a:extLst>
              </a:tr>
              <a:tr h="830449">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6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PO6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Professionalism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Manage time well, demonstrate an appropriate level of preparedness and maintain a high standard for personal and professional demeanor, accepting responsibility and </a:t>
                      </a:r>
                      <a:r>
                        <a:rPr lang="en-US" sz="1400" b="0" i="0" dirty="0" err="1">
                          <a:solidFill>
                            <a:srgbClr val="000000"/>
                          </a:solidFill>
                          <a:effectLst/>
                          <a:latin typeface="Times New Roman" panose="02020603050405020304" pitchFamily="18" charset="0"/>
                          <a:cs typeface="Times New Roman" panose="02020603050405020304" pitchFamily="18" charset="0"/>
                        </a:rPr>
                        <a:t>ccountability</a:t>
                      </a:r>
                      <a:r>
                        <a:rPr lang="en-US" sz="1400" b="0" i="0" dirty="0">
                          <a:solidFill>
                            <a:srgbClr val="000000"/>
                          </a:solidFill>
                          <a:effectLst/>
                          <a:latin typeface="Times New Roman" panose="02020603050405020304" pitchFamily="18" charset="0"/>
                          <a:cs typeface="Times New Roman" panose="02020603050405020304" pitchFamily="18" charset="0"/>
                        </a:rPr>
                        <a:t> for words and actions</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1474480"/>
                  </a:ext>
                </a:extLst>
              </a:tr>
              <a:tr h="533860">
                <a:tc>
                  <a:txBody>
                    <a:bodyPr/>
                    <a:lstStyle/>
                    <a:p>
                      <a:pPr algn="just"/>
                      <a:r>
                        <a:rPr lang="en-IN" sz="1400" b="0" i="0">
                          <a:solidFill>
                            <a:srgbClr val="000000"/>
                          </a:solidFill>
                          <a:effectLst/>
                          <a:latin typeface="Times New Roman" panose="02020603050405020304" pitchFamily="18" charset="0"/>
                          <a:cs typeface="Times New Roman" panose="02020603050405020304" pitchFamily="18" charset="0"/>
                        </a:rPr>
                        <a:t>7 </a:t>
                      </a:r>
                      <a:endParaRPr lang="en-IN" sz="140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IN" sz="1400" b="0" i="0" dirty="0">
                          <a:solidFill>
                            <a:srgbClr val="000000"/>
                          </a:solidFill>
                          <a:effectLst/>
                          <a:latin typeface="Times New Roman" panose="02020603050405020304" pitchFamily="18" charset="0"/>
                          <a:cs typeface="Times New Roman" panose="02020603050405020304" pitchFamily="18" charset="0"/>
                        </a:rPr>
                        <a:t>PO7 </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IN" sz="1400" b="0" i="0" dirty="0">
                          <a:solidFill>
                            <a:srgbClr val="000000"/>
                          </a:solidFill>
                          <a:effectLst/>
                          <a:latin typeface="Times New Roman" panose="02020603050405020304" pitchFamily="18" charset="0"/>
                          <a:cs typeface="Times New Roman" panose="02020603050405020304" pitchFamily="18" charset="0"/>
                        </a:rPr>
                        <a:t>Research</a:t>
                      </a:r>
                      <a:br>
                        <a:rPr lang="en-IN" sz="1400" b="0" i="0" dirty="0">
                          <a:solidFill>
                            <a:srgbClr val="000000"/>
                          </a:solidFill>
                          <a:effectLst/>
                          <a:latin typeface="Times New Roman" panose="02020603050405020304" pitchFamily="18" charset="0"/>
                          <a:cs typeface="Times New Roman" panose="02020603050405020304" pitchFamily="18" charset="0"/>
                        </a:rPr>
                      </a:br>
                      <a:r>
                        <a:rPr lang="en-IN" sz="1400" b="0" i="0" dirty="0">
                          <a:solidFill>
                            <a:srgbClr val="000000"/>
                          </a:solidFill>
                          <a:effectLst/>
                          <a:latin typeface="Times New Roman" panose="02020603050405020304" pitchFamily="18" charset="0"/>
                          <a:cs typeface="Times New Roman" panose="02020603050405020304" pitchFamily="18" charset="0"/>
                        </a:rPr>
                        <a:t>Problem Solving</a:t>
                      </a:r>
                      <a:endParaRPr lang="en-IN"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Ability to assimilate, evaluate and present research results objectively</a:t>
                      </a:r>
                      <a:endParaRPr lang="en-US" sz="1400" dirty="0">
                        <a:effectLst/>
                        <a:latin typeface="Times New Roman" panose="02020603050405020304" pitchFamily="18" charset="0"/>
                        <a:cs typeface="Times New Roman" panose="02020603050405020304" pitchFamily="18" charset="0"/>
                      </a:endParaRPr>
                    </a:p>
                  </a:txBody>
                  <a:tcPr marL="68085" marR="68085" marT="34042" marB="340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6702272"/>
                  </a:ext>
                </a:extLst>
              </a:tr>
            </a:tbl>
          </a:graphicData>
        </a:graphic>
      </p:graphicFrame>
      <p:sp>
        <p:nvSpPr>
          <p:cNvPr id="8" name="Rectangle 1">
            <a:extLst>
              <a:ext uri="{FF2B5EF4-FFF2-40B4-BE49-F238E27FC236}">
                <a16:creationId xmlns:a16="http://schemas.microsoft.com/office/drawing/2014/main" id="{C8C30869-A789-BF8A-350F-30F38337ECF1}"/>
              </a:ext>
            </a:extLst>
          </p:cNvPr>
          <p:cNvSpPr>
            <a:spLocks noChangeArrowheads="1"/>
          </p:cNvSpPr>
          <p:nvPr/>
        </p:nvSpPr>
        <p:spPr bwMode="auto">
          <a:xfrm>
            <a:off x="-1910659" y="1715818"/>
            <a:ext cx="170298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233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3E27-8C62-EDAD-49E9-2059DABB3444}"/>
              </a:ext>
            </a:extLst>
          </p:cNvPr>
          <p:cNvSpPr>
            <a:spLocks noGrp="1"/>
          </p:cNvSpPr>
          <p:nvPr>
            <p:ph type="title"/>
          </p:nvPr>
        </p:nvSpPr>
        <p:spPr>
          <a:xfrm>
            <a:off x="251520" y="836712"/>
            <a:ext cx="8138560" cy="1049235"/>
          </a:xfrm>
        </p:spPr>
        <p:txBody>
          <a:bodyPr vert="horz" lIns="91440" tIns="45720" rIns="91440" bIns="0" rtlCol="0">
            <a:normAutofit/>
          </a:bodyPr>
          <a:lstStyle/>
          <a:p>
            <a:pPr defTabSz="914400"/>
            <a:r>
              <a:rPr lang="en-US"/>
              <a:t>Program Specific Outcomes</a:t>
            </a:r>
          </a:p>
        </p:txBody>
      </p:sp>
      <p:sp>
        <p:nvSpPr>
          <p:cNvPr id="7" name="Rectangle 1">
            <a:extLst>
              <a:ext uri="{FF2B5EF4-FFF2-40B4-BE49-F238E27FC236}">
                <a16:creationId xmlns:a16="http://schemas.microsoft.com/office/drawing/2014/main" id="{9F37B79A-EB0E-95EC-DAE6-A18FCE038C37}"/>
              </a:ext>
            </a:extLst>
          </p:cNvPr>
          <p:cNvSpPr>
            <a:spLocks noChangeArrowheads="1"/>
          </p:cNvSpPr>
          <p:nvPr/>
        </p:nvSpPr>
        <p:spPr bwMode="auto">
          <a:xfrm flipV="1">
            <a:off x="-806366" y="2668842"/>
            <a:ext cx="143030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5" name="Content Placeholder 4">
            <a:extLst>
              <a:ext uri="{FF2B5EF4-FFF2-40B4-BE49-F238E27FC236}">
                <a16:creationId xmlns:a16="http://schemas.microsoft.com/office/drawing/2014/main" id="{24A26056-60F4-AA0B-A699-EA1E782D7F7E}"/>
              </a:ext>
            </a:extLst>
          </p:cNvPr>
          <p:cNvGraphicFramePr>
            <a:graphicFrameLocks noGrp="1"/>
          </p:cNvGraphicFramePr>
          <p:nvPr>
            <p:ph idx="1"/>
            <p:extLst>
              <p:ext uri="{D42A27DB-BD31-4B8C-83A1-F6EECF244321}">
                <p14:modId xmlns:p14="http://schemas.microsoft.com/office/powerpoint/2010/main" val="465831603"/>
              </p:ext>
            </p:extLst>
          </p:nvPr>
        </p:nvGraphicFramePr>
        <p:xfrm>
          <a:off x="107504" y="2060847"/>
          <a:ext cx="9036495" cy="3888433"/>
        </p:xfrm>
        <a:graphic>
          <a:graphicData uri="http://schemas.openxmlformats.org/drawingml/2006/table">
            <a:tbl>
              <a:tblPr/>
              <a:tblGrid>
                <a:gridCol w="766433">
                  <a:extLst>
                    <a:ext uri="{9D8B030D-6E8A-4147-A177-3AD203B41FA5}">
                      <a16:colId xmlns:a16="http://schemas.microsoft.com/office/drawing/2014/main" val="2161108149"/>
                    </a:ext>
                  </a:extLst>
                </a:gridCol>
                <a:gridCol w="1471057">
                  <a:extLst>
                    <a:ext uri="{9D8B030D-6E8A-4147-A177-3AD203B41FA5}">
                      <a16:colId xmlns:a16="http://schemas.microsoft.com/office/drawing/2014/main" val="419050007"/>
                    </a:ext>
                  </a:extLst>
                </a:gridCol>
                <a:gridCol w="6799005">
                  <a:extLst>
                    <a:ext uri="{9D8B030D-6E8A-4147-A177-3AD203B41FA5}">
                      <a16:colId xmlns:a16="http://schemas.microsoft.com/office/drawing/2014/main" val="3521493936"/>
                    </a:ext>
                  </a:extLst>
                </a:gridCol>
              </a:tblGrid>
              <a:tr h="394479">
                <a:tc>
                  <a:txBody>
                    <a:bodyPr/>
                    <a:lstStyle/>
                    <a:p>
                      <a:r>
                        <a:rPr lang="en-IN" sz="1600" b="1" i="0">
                          <a:solidFill>
                            <a:srgbClr val="000000"/>
                          </a:solidFill>
                          <a:effectLst/>
                          <a:latin typeface="Times-Bold"/>
                        </a:rPr>
                        <a:t>Sr.No. </a:t>
                      </a:r>
                      <a:endParaRPr lang="en-IN" sz="32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a:solidFill>
                            <a:srgbClr val="000000"/>
                          </a:solidFill>
                          <a:effectLst/>
                          <a:latin typeface="Times-Bold"/>
                        </a:rPr>
                        <a:t>Outcome </a:t>
                      </a:r>
                      <a:endParaRPr lang="en-IN" sz="32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dirty="0">
                          <a:solidFill>
                            <a:srgbClr val="000000"/>
                          </a:solidFill>
                          <a:effectLst/>
                          <a:latin typeface="Times-Bold"/>
                        </a:rPr>
                        <a:t>Description</a:t>
                      </a:r>
                      <a:endParaRPr lang="en-IN" sz="32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484129"/>
                  </a:ext>
                </a:extLst>
              </a:tr>
              <a:tr h="732603">
                <a:tc>
                  <a:txBody>
                    <a:bodyPr/>
                    <a:lstStyle/>
                    <a:p>
                      <a:r>
                        <a:rPr lang="en-IN" sz="1800" b="0" i="0">
                          <a:solidFill>
                            <a:srgbClr val="000000"/>
                          </a:solidFill>
                          <a:effectLst/>
                          <a:latin typeface="Times-Roman"/>
                        </a:rPr>
                        <a:t>1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b="0" i="0">
                          <a:solidFill>
                            <a:srgbClr val="000000"/>
                          </a:solidFill>
                          <a:effectLst/>
                          <a:latin typeface="Times-Roman"/>
                        </a:rPr>
                        <a:t>PSO1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800" b="0" i="0">
                          <a:solidFill>
                            <a:srgbClr val="000000"/>
                          </a:solidFill>
                          <a:effectLst/>
                          <a:latin typeface="Times-Roman"/>
                        </a:rPr>
                        <a:t>Ability to analyze, interpret and present findings effectively using mathematical and communication skills.</a:t>
                      </a:r>
                      <a:endParaRPr lang="en-US"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1574945"/>
                  </a:ext>
                </a:extLst>
              </a:tr>
              <a:tr h="1014374">
                <a:tc>
                  <a:txBody>
                    <a:bodyPr/>
                    <a:lstStyle/>
                    <a:p>
                      <a:r>
                        <a:rPr lang="en-IN" sz="1800" b="0" i="0" dirty="0">
                          <a:solidFill>
                            <a:srgbClr val="000000"/>
                          </a:solidFill>
                          <a:effectLst/>
                          <a:latin typeface="Times-Roman"/>
                        </a:rPr>
                        <a:t>2 </a:t>
                      </a:r>
                      <a:endParaRPr lang="en-IN" sz="1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b="0" i="0">
                          <a:solidFill>
                            <a:srgbClr val="000000"/>
                          </a:solidFill>
                          <a:effectLst/>
                          <a:latin typeface="Times-Roman"/>
                        </a:rPr>
                        <a:t>PSO2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800" b="0" i="0" dirty="0">
                          <a:solidFill>
                            <a:srgbClr val="000000"/>
                          </a:solidFill>
                          <a:effectLst/>
                          <a:latin typeface="Times-Roman"/>
                        </a:rPr>
                        <a:t>Ability to effectively apply the computer science concepts to analyze, design and develop cost effective, efficient and secure solutions to the societal problems.</a:t>
                      </a:r>
                      <a:endParaRPr lang="en-US" sz="1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4850702"/>
                  </a:ext>
                </a:extLst>
              </a:tr>
              <a:tr h="732603">
                <a:tc>
                  <a:txBody>
                    <a:bodyPr/>
                    <a:lstStyle/>
                    <a:p>
                      <a:r>
                        <a:rPr lang="en-IN" sz="1800" b="0" i="0">
                          <a:solidFill>
                            <a:srgbClr val="000000"/>
                          </a:solidFill>
                          <a:effectLst/>
                          <a:latin typeface="Times-Roman"/>
                        </a:rPr>
                        <a:t>3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b="0" i="0">
                          <a:solidFill>
                            <a:srgbClr val="000000"/>
                          </a:solidFill>
                          <a:effectLst/>
                          <a:latin typeface="Times-Roman"/>
                        </a:rPr>
                        <a:t>PSO3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800" b="0" i="0">
                          <a:solidFill>
                            <a:srgbClr val="000000"/>
                          </a:solidFill>
                          <a:effectLst/>
                          <a:latin typeface="Times-Roman"/>
                        </a:rPr>
                        <a:t>Amalgamate knowledge of information technology and computational tools for simulation.</a:t>
                      </a:r>
                      <a:endParaRPr lang="en-US"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280276"/>
                  </a:ext>
                </a:extLst>
              </a:tr>
              <a:tr h="1014374">
                <a:tc>
                  <a:txBody>
                    <a:bodyPr/>
                    <a:lstStyle/>
                    <a:p>
                      <a:r>
                        <a:rPr lang="en-IN" sz="1800" b="0" i="0">
                          <a:solidFill>
                            <a:srgbClr val="000000"/>
                          </a:solidFill>
                          <a:effectLst/>
                          <a:latin typeface="Times-Roman"/>
                        </a:rPr>
                        <a:t>4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b="0" i="0">
                          <a:solidFill>
                            <a:srgbClr val="000000"/>
                          </a:solidFill>
                          <a:effectLst/>
                          <a:latin typeface="Times-Roman"/>
                        </a:rPr>
                        <a:t>PSO4 </a:t>
                      </a:r>
                      <a:endParaRPr lang="en-IN" sz="1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r>
                        <a:rPr lang="en-US" sz="1800" b="0" i="0" dirty="0">
                          <a:solidFill>
                            <a:srgbClr val="000000"/>
                          </a:solidFill>
                          <a:effectLst/>
                          <a:latin typeface="Times-Roman"/>
                        </a:rPr>
                        <a:t>Understand the fundamentals and applications of programming, data structures, databases, networking, mobile computing, information security and data analysis.</a:t>
                      </a:r>
                      <a:endParaRPr lang="en-US" sz="1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385022"/>
                  </a:ext>
                </a:extLst>
              </a:tr>
            </a:tbl>
          </a:graphicData>
        </a:graphic>
      </p:graphicFrame>
      <p:sp>
        <p:nvSpPr>
          <p:cNvPr id="8" name="Rectangle 1">
            <a:extLst>
              <a:ext uri="{FF2B5EF4-FFF2-40B4-BE49-F238E27FC236}">
                <a16:creationId xmlns:a16="http://schemas.microsoft.com/office/drawing/2014/main" id="{CBBE6169-DCE5-ED6A-0910-1E05A8FD463F}"/>
              </a:ext>
            </a:extLst>
          </p:cNvPr>
          <p:cNvSpPr>
            <a:spLocks noChangeArrowheads="1"/>
          </p:cNvSpPr>
          <p:nvPr/>
        </p:nvSpPr>
        <p:spPr bwMode="auto">
          <a:xfrm flipV="1">
            <a:off x="-3014855" y="-163457"/>
            <a:ext cx="14834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651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7C33-0E5D-E7DC-944F-B410C0ACBAF5}"/>
              </a:ext>
            </a:extLst>
          </p:cNvPr>
          <p:cNvSpPr>
            <a:spLocks noGrp="1"/>
          </p:cNvSpPr>
          <p:nvPr>
            <p:ph type="title"/>
          </p:nvPr>
        </p:nvSpPr>
        <p:spPr>
          <a:xfrm>
            <a:off x="755577" y="804520"/>
            <a:ext cx="7259258" cy="1049235"/>
          </a:xfrm>
        </p:spPr>
        <p:txBody>
          <a:bodyPr/>
          <a:lstStyle/>
          <a:p>
            <a:r>
              <a:rPr lang="en-IN" dirty="0"/>
              <a:t>What is cyber forensics</a:t>
            </a:r>
          </a:p>
        </p:txBody>
      </p:sp>
      <p:sp>
        <p:nvSpPr>
          <p:cNvPr id="3" name="Content Placeholder 2">
            <a:extLst>
              <a:ext uri="{FF2B5EF4-FFF2-40B4-BE49-F238E27FC236}">
                <a16:creationId xmlns:a16="http://schemas.microsoft.com/office/drawing/2014/main" id="{40B0F93C-FC8D-8D4E-DE44-83418745FB70}"/>
              </a:ext>
            </a:extLst>
          </p:cNvPr>
          <p:cNvSpPr>
            <a:spLocks noGrp="1"/>
          </p:cNvSpPr>
          <p:nvPr>
            <p:ph idx="1"/>
          </p:nvPr>
        </p:nvSpPr>
        <p:spPr>
          <a:xfrm>
            <a:off x="395536" y="2015733"/>
            <a:ext cx="8280919" cy="3450613"/>
          </a:xfrm>
        </p:spPr>
        <p:txBody>
          <a:bodyPr/>
          <a:lstStyle/>
          <a:p>
            <a:pPr algn="just"/>
            <a:r>
              <a:rPr lang="en-US" b="0" i="0" dirty="0">
                <a:effectLst/>
                <a:latin typeface="Times New Roman" panose="02020603050405020304" pitchFamily="18" charset="0"/>
                <a:cs typeface="Times New Roman" panose="02020603050405020304" pitchFamily="18" charset="0"/>
              </a:rPr>
              <a:t>Cyber forensics is a process of extracting data as proof for a crime (that involves electronic devices) while following proper investigation rules to nab the culprit by presenting the evidence to the court.</a:t>
            </a:r>
          </a:p>
          <a:p>
            <a:pPr algn="just"/>
            <a:r>
              <a:rPr lang="en-US" b="0" i="0" dirty="0">
                <a:effectLst/>
                <a:latin typeface="Times New Roman" panose="02020603050405020304" pitchFamily="18" charset="0"/>
                <a:cs typeface="Times New Roman" panose="02020603050405020304" pitchFamily="18" charset="0"/>
              </a:rPr>
              <a:t> Cyber forensics is also known as computer forensics. The main aim of cyber forensics is to maintain the thread of evidence and documentation to find out who did the crime digitally. </a:t>
            </a:r>
          </a:p>
          <a:p>
            <a:pPr algn="just"/>
            <a:r>
              <a:rPr lang="en-US" b="0" i="0" dirty="0">
                <a:effectLst/>
                <a:latin typeface="Times New Roman" panose="02020603050405020304" pitchFamily="18" charset="0"/>
                <a:cs typeface="Times New Roman" panose="02020603050405020304" pitchFamily="18" charset="0"/>
              </a:rPr>
              <a:t>Cyber forensics can do the following: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173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C0D8A-AF7C-6380-627F-A254CF7E4A6A}"/>
              </a:ext>
            </a:extLst>
          </p:cNvPr>
          <p:cNvSpPr>
            <a:spLocks noGrp="1"/>
          </p:cNvSpPr>
          <p:nvPr>
            <p:ph idx="1"/>
          </p:nvPr>
        </p:nvSpPr>
        <p:spPr>
          <a:xfrm>
            <a:off x="611560" y="2015733"/>
            <a:ext cx="7776863" cy="3450613"/>
          </a:xfrm>
        </p:spPr>
        <p:txBody>
          <a:bodyPr>
            <a:normAutofit/>
          </a:bodyPr>
          <a:lstStyle/>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recover deleted files, chat logs, emails, </a:t>
            </a:r>
            <a:r>
              <a:rPr lang="en-US" sz="2400" b="0" i="0" dirty="0" err="1">
                <a:effectLst/>
                <a:latin typeface="Times New Roman" panose="02020603050405020304" pitchFamily="18" charset="0"/>
                <a:cs typeface="Times New Roman" panose="02020603050405020304" pitchFamily="18" charset="0"/>
              </a:rPr>
              <a:t>etc</a:t>
            </a:r>
            <a:endParaRPr lang="en-US" sz="24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also get deleted SMS, Phone calls.</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get recorded audio of phone conversations.</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determine which user used which system and for how much time.</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identify which user ran which program.</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41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9C72-6016-446F-056E-BB35DA5A342B}"/>
              </a:ext>
            </a:extLst>
          </p:cNvPr>
          <p:cNvSpPr>
            <a:spLocks noGrp="1"/>
          </p:cNvSpPr>
          <p:nvPr>
            <p:ph type="title"/>
          </p:nvPr>
        </p:nvSpPr>
        <p:spPr>
          <a:xfrm>
            <a:off x="755577" y="804520"/>
            <a:ext cx="7259258" cy="1049235"/>
          </a:xfrm>
        </p:spPr>
        <p:txBody>
          <a:bodyPr>
            <a:normAutofit fontScale="90000"/>
          </a:bodyPr>
          <a:lstStyle/>
          <a:p>
            <a:r>
              <a:rPr lang="en-US" b="1" i="0" dirty="0">
                <a:effectLst/>
                <a:latin typeface="Times New Roman" panose="02020603050405020304" pitchFamily="18" charset="0"/>
                <a:cs typeface="Times New Roman" panose="02020603050405020304" pitchFamily="18" charset="0"/>
              </a:rPr>
              <a:t>Why is cyber forensics important?</a:t>
            </a:r>
            <a:br>
              <a:rPr lang="en-US"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9E5EC0-743B-1D5C-541A-01EEE129689E}"/>
              </a:ext>
            </a:extLst>
          </p:cNvPr>
          <p:cNvSpPr>
            <a:spLocks noGrp="1"/>
          </p:cNvSpPr>
          <p:nvPr>
            <p:ph idx="1"/>
          </p:nvPr>
        </p:nvSpPr>
        <p:spPr>
          <a:xfrm>
            <a:off x="323528" y="2015733"/>
            <a:ext cx="8352928" cy="3933547"/>
          </a:xfrm>
        </p:spPr>
        <p:txBody>
          <a:bodyPr>
            <a:normAutofit fontScale="92500" lnSpcReduction="10000"/>
          </a:bodyPr>
          <a:lstStyle/>
          <a:p>
            <a:pPr algn="just" fontAlgn="base"/>
            <a:r>
              <a:rPr lang="en-US" sz="1600" b="1" i="0" dirty="0">
                <a:effectLst/>
                <a:latin typeface="Times New Roman" panose="02020603050405020304" pitchFamily="18" charset="0"/>
                <a:cs typeface="Times New Roman" panose="02020603050405020304" pitchFamily="18" charset="0"/>
              </a:rPr>
              <a:t>In todays technology driven generation, the importance of cyber forensics is immense. Technology combined with forensic forensics paves the way for quicker investigations and accurate results. Below are the points depicting the importance of cyber forensics:</a:t>
            </a:r>
          </a:p>
          <a:p>
            <a:pPr algn="just"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Cyber forensics helps in collecting important digital evidence to trace the criminal.</a:t>
            </a:r>
          </a:p>
          <a:p>
            <a:pPr algn="just"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Electronic equipment stores massive amounts of data that a normal person fails to see. For example: in a smart house, for every word we speak, actions performed by smart devices, collect huge data which is crucial in cyber forensics.</a:t>
            </a:r>
          </a:p>
          <a:p>
            <a:pPr algn="just"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It is also helpful for innocent people to prove their innocence via the evidence collected online.</a:t>
            </a:r>
          </a:p>
          <a:p>
            <a:pPr algn="just"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It is not only used to solve digital crimes but also used to solve real-world crimes like theft cases, murder, etc.</a:t>
            </a:r>
          </a:p>
          <a:p>
            <a:pPr algn="just"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Businesses are equally benefitted from cyber forensics in tracking system breaches and finding the attackers.</a:t>
            </a:r>
          </a:p>
          <a:p>
            <a:pPr algn="just"/>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88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489C-F6A8-C720-96C7-B4031A670823}"/>
              </a:ext>
            </a:extLst>
          </p:cNvPr>
          <p:cNvSpPr>
            <a:spLocks noGrp="1"/>
          </p:cNvSpPr>
          <p:nvPr>
            <p:ph type="title"/>
          </p:nvPr>
        </p:nvSpPr>
        <p:spPr/>
        <p:txBody>
          <a:bodyPr/>
          <a:lstStyle/>
          <a:p>
            <a:r>
              <a:rPr lang="en-US" b="1" i="0" dirty="0">
                <a:solidFill>
                  <a:srgbClr val="273239"/>
                </a:solidFill>
                <a:effectLst/>
                <a:latin typeface="urw-din"/>
              </a:rPr>
              <a:t>The Process Involved in Cyber Forensics</a:t>
            </a:r>
            <a:endParaRPr lang="en-IN" dirty="0"/>
          </a:p>
        </p:txBody>
      </p:sp>
      <p:sp>
        <p:nvSpPr>
          <p:cNvPr id="3" name="Content Placeholder 2">
            <a:extLst>
              <a:ext uri="{FF2B5EF4-FFF2-40B4-BE49-F238E27FC236}">
                <a16:creationId xmlns:a16="http://schemas.microsoft.com/office/drawing/2014/main" id="{47F833CD-11DD-C254-A804-DDB343517492}"/>
              </a:ext>
            </a:extLst>
          </p:cNvPr>
          <p:cNvSpPr>
            <a:spLocks noGrp="1"/>
          </p:cNvSpPr>
          <p:nvPr>
            <p:ph idx="1"/>
          </p:nvPr>
        </p:nvSpPr>
        <p:spPr>
          <a:xfrm>
            <a:off x="971601" y="2015733"/>
            <a:ext cx="7043234" cy="3450613"/>
          </a:xfrm>
        </p:spPr>
        <p:txBody>
          <a:bodyPr/>
          <a:lstStyle/>
          <a:p>
            <a:pPr algn="l" fontAlgn="base">
              <a:buFont typeface="+mj-lt"/>
              <a:buAutoNum type="arabicPeriod"/>
            </a:pPr>
            <a:r>
              <a:rPr lang="en-US" b="0" i="0" dirty="0">
                <a:solidFill>
                  <a:srgbClr val="273239"/>
                </a:solidFill>
                <a:effectLst/>
                <a:latin typeface="urw-din"/>
              </a:rPr>
              <a:t>Obtaining a digital copy of the system that is being or is required to be inspected.</a:t>
            </a:r>
          </a:p>
          <a:p>
            <a:pPr algn="l" fontAlgn="base">
              <a:buFont typeface="+mj-lt"/>
              <a:buAutoNum type="arabicPeriod"/>
            </a:pPr>
            <a:r>
              <a:rPr lang="en-US" b="0" i="0" dirty="0">
                <a:solidFill>
                  <a:srgbClr val="273239"/>
                </a:solidFill>
                <a:effectLst/>
                <a:latin typeface="urw-din"/>
              </a:rPr>
              <a:t>Authenticating and verifying the reproduction.</a:t>
            </a:r>
          </a:p>
          <a:p>
            <a:pPr algn="l" fontAlgn="base">
              <a:buFont typeface="+mj-lt"/>
              <a:buAutoNum type="arabicPeriod"/>
            </a:pPr>
            <a:r>
              <a:rPr lang="en-US" b="0" i="0" dirty="0">
                <a:solidFill>
                  <a:srgbClr val="273239"/>
                </a:solidFill>
                <a:effectLst/>
                <a:latin typeface="urw-din"/>
              </a:rPr>
              <a:t>Recovering deleted files (using Autopsy Tool).</a:t>
            </a:r>
          </a:p>
          <a:p>
            <a:pPr algn="l" fontAlgn="base">
              <a:buFont typeface="+mj-lt"/>
              <a:buAutoNum type="arabicPeriod"/>
            </a:pPr>
            <a:r>
              <a:rPr lang="en-US" b="0" i="0" dirty="0">
                <a:solidFill>
                  <a:srgbClr val="273239"/>
                </a:solidFill>
                <a:effectLst/>
                <a:latin typeface="urw-din"/>
              </a:rPr>
              <a:t>Using keywords to find the information you need.</a:t>
            </a:r>
          </a:p>
          <a:p>
            <a:pPr algn="l" fontAlgn="base">
              <a:buFont typeface="+mj-lt"/>
              <a:buAutoNum type="arabicPeriod"/>
            </a:pPr>
            <a:r>
              <a:rPr lang="en-US" b="0" i="0" dirty="0">
                <a:solidFill>
                  <a:srgbClr val="273239"/>
                </a:solidFill>
                <a:effectLst/>
                <a:latin typeface="urw-din"/>
              </a:rPr>
              <a:t>Establishing a technical report.</a:t>
            </a:r>
          </a:p>
          <a:p>
            <a:endParaRPr lang="en-IN" dirty="0"/>
          </a:p>
        </p:txBody>
      </p:sp>
    </p:spTree>
    <p:extLst>
      <p:ext uri="{BB962C8B-B14F-4D97-AF65-F5344CB8AC3E}">
        <p14:creationId xmlns:p14="http://schemas.microsoft.com/office/powerpoint/2010/main" val="299271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E6FB-6E5D-EFA3-18DE-B018F59E89B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Cyber Forensics tools</a:t>
            </a:r>
          </a:p>
        </p:txBody>
      </p:sp>
      <p:sp>
        <p:nvSpPr>
          <p:cNvPr id="3" name="Content Placeholder 2">
            <a:extLst>
              <a:ext uri="{FF2B5EF4-FFF2-40B4-BE49-F238E27FC236}">
                <a16:creationId xmlns:a16="http://schemas.microsoft.com/office/drawing/2014/main" id="{42FB52C4-1A1F-2672-9110-CFC5B5F05E5A}"/>
              </a:ext>
            </a:extLst>
          </p:cNvPr>
          <p:cNvSpPr>
            <a:spLocks noGrp="1"/>
          </p:cNvSpPr>
          <p:nvPr>
            <p:ph idx="1"/>
          </p:nvPr>
        </p:nvSpPr>
        <p:spPr>
          <a:xfrm>
            <a:off x="539552" y="2015733"/>
            <a:ext cx="8208911" cy="3717523"/>
          </a:xfrm>
        </p:spPr>
        <p:txBody>
          <a:bodyPr/>
          <a:lstStyle/>
          <a:p>
            <a:pPr algn="just" fontAlgn="base"/>
            <a:r>
              <a:rPr lang="en-US" b="0" i="0" dirty="0">
                <a:effectLst/>
                <a:latin typeface="Times New Roman" panose="02020603050405020304" pitchFamily="18" charset="0"/>
                <a:cs typeface="Times New Roman" panose="02020603050405020304" pitchFamily="18" charset="0"/>
              </a:rPr>
              <a:t>Usually, </a:t>
            </a:r>
            <a:r>
              <a:rPr lang="en-US" b="0" i="0" dirty="0" err="1">
                <a:effectLst/>
                <a:latin typeface="Times New Roman" panose="02020603050405020304" pitchFamily="18" charset="0"/>
                <a:cs typeface="Times New Roman" panose="02020603050405020304" pitchFamily="18" charset="0"/>
              </a:rPr>
              <a:t>Sangfor</a:t>
            </a:r>
            <a:r>
              <a:rPr lang="en-US" b="0" i="0" dirty="0">
                <a:effectLst/>
                <a:latin typeface="Times New Roman" panose="02020603050405020304" pitchFamily="18" charset="0"/>
                <a:cs typeface="Times New Roman" panose="02020603050405020304" pitchFamily="18" charset="0"/>
              </a:rPr>
              <a:t> Team suggest to install </a:t>
            </a:r>
            <a:r>
              <a:rPr lang="en-US" b="0" i="0" dirty="0" err="1">
                <a:solidFill>
                  <a:srgbClr val="FA2B5C"/>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Sangfor</a:t>
            </a:r>
            <a:r>
              <a:rPr lang="en-US"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NGAF</a:t>
            </a:r>
            <a:r>
              <a:rPr lang="en-US" b="0" i="0" dirty="0">
                <a:effectLst/>
                <a:latin typeface="Times New Roman" panose="02020603050405020304" pitchFamily="18" charset="0"/>
                <a:cs typeface="Times New Roman" panose="02020603050405020304" pitchFamily="18" charset="0"/>
              </a:rPr>
              <a:t> which is a Next Generation Firewall NGFW, Cyber Command which is Network Detection and Response NDR tools for the enterprises, and Endpoint Secure that is Endpoint Detection and Response EDR tool.</a:t>
            </a:r>
          </a:p>
          <a:p>
            <a:pPr algn="just" fontAlgn="base"/>
            <a:r>
              <a:rPr lang="en-US" b="0" i="0" dirty="0">
                <a:effectLst/>
                <a:latin typeface="Times New Roman" panose="02020603050405020304" pitchFamily="18" charset="0"/>
                <a:cs typeface="Times New Roman" panose="02020603050405020304" pitchFamily="18" charset="0"/>
              </a:rPr>
              <a:t> All these three tools are super powerful and give you a 360 degree holistic view on what happens at your network.</a:t>
            </a:r>
          </a:p>
          <a:p>
            <a:pPr algn="just" fontAlgn="base"/>
            <a:r>
              <a:rPr lang="en-US" b="0" i="0" dirty="0">
                <a:effectLst/>
                <a:latin typeface="Times New Roman" panose="02020603050405020304" pitchFamily="18" charset="0"/>
                <a:cs typeface="Times New Roman" panose="02020603050405020304" pitchFamily="18" charset="0"/>
              </a:rPr>
              <a:t>Digital forensics tools are either hardware or software designed to aid in the recovery of digital evidence of cyber-attack, and preservation of data or critical systems.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57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B1CB1DB0-C752-26F9-C210-F5ABBD5C9A59}"/>
              </a:ext>
            </a:extLst>
          </p:cNvPr>
          <p:cNvGraphicFramePr>
            <a:graphicFrameLocks noGrp="1"/>
          </p:cNvGraphicFramePr>
          <p:nvPr>
            <p:ph idx="1"/>
            <p:extLst>
              <p:ext uri="{D42A27DB-BD31-4B8C-83A1-F6EECF244321}">
                <p14:modId xmlns:p14="http://schemas.microsoft.com/office/powerpoint/2010/main" val="2458389026"/>
              </p:ext>
            </p:extLst>
          </p:nvPr>
        </p:nvGraphicFramePr>
        <p:xfrm>
          <a:off x="251520" y="2019476"/>
          <a:ext cx="8892252" cy="4289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334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992F-1E39-EFCB-1F34-E34FCFC65FDC}"/>
              </a:ext>
            </a:extLst>
          </p:cNvPr>
          <p:cNvSpPr>
            <a:spLocks noGrp="1"/>
          </p:cNvSpPr>
          <p:nvPr>
            <p:ph type="title"/>
          </p:nvPr>
        </p:nvSpPr>
        <p:spPr>
          <a:xfrm>
            <a:off x="827585" y="804520"/>
            <a:ext cx="7187250" cy="1049235"/>
          </a:xfrm>
        </p:spPr>
        <p:txBody>
          <a:bodyPr/>
          <a:lstStyle/>
          <a:p>
            <a:r>
              <a:rPr lang="en-IN" b="1" i="0" dirty="0">
                <a:solidFill>
                  <a:srgbClr val="000000"/>
                </a:solidFill>
                <a:effectLst/>
                <a:latin typeface="RedHatDisplay-Bold"/>
              </a:rPr>
              <a:t>Cyber Forensics Platforms</a:t>
            </a:r>
            <a:br>
              <a:rPr lang="en-IN" b="1" i="0" dirty="0">
                <a:solidFill>
                  <a:srgbClr val="000000"/>
                </a:solidFill>
                <a:effectLst/>
                <a:latin typeface="RedHatDisplay-Bold"/>
              </a:rPr>
            </a:br>
            <a:endParaRPr lang="en-IN" dirty="0"/>
          </a:p>
        </p:txBody>
      </p:sp>
      <p:sp>
        <p:nvSpPr>
          <p:cNvPr id="3" name="Content Placeholder 2">
            <a:extLst>
              <a:ext uri="{FF2B5EF4-FFF2-40B4-BE49-F238E27FC236}">
                <a16:creationId xmlns:a16="http://schemas.microsoft.com/office/drawing/2014/main" id="{C28D10C6-C36B-A3BD-5BFE-351A1B335555}"/>
              </a:ext>
            </a:extLst>
          </p:cNvPr>
          <p:cNvSpPr>
            <a:spLocks noGrp="1"/>
          </p:cNvSpPr>
          <p:nvPr>
            <p:ph idx="1"/>
          </p:nvPr>
        </p:nvSpPr>
        <p:spPr>
          <a:xfrm>
            <a:off x="467544" y="2015733"/>
            <a:ext cx="8136903" cy="3450613"/>
          </a:xfrm>
        </p:spPr>
        <p:txBody>
          <a:bodyPr/>
          <a:lstStyle/>
          <a:p>
            <a:pPr algn="just"/>
            <a:r>
              <a:rPr lang="en-US" b="0" i="0" dirty="0">
                <a:solidFill>
                  <a:srgbClr val="000000"/>
                </a:solidFill>
                <a:effectLst/>
                <a:latin typeface="RedHatDisplay-Regular"/>
              </a:rPr>
              <a:t>There are quite a few open-source forensics platforms available on the internet, and downloaded with just a few clicks. </a:t>
            </a:r>
          </a:p>
          <a:p>
            <a:pPr algn="just"/>
            <a:r>
              <a:rPr lang="en-US" b="0" i="0" dirty="0">
                <a:solidFill>
                  <a:srgbClr val="000000"/>
                </a:solidFill>
                <a:effectLst/>
                <a:latin typeface="RedHatDisplay-Regular"/>
              </a:rPr>
              <a:t>Open source forensics platforms are a great way to start your digital forensics journey, and a great stepping stone toward more powerful, professional forensic analysis tools and platforms with more features and functions. </a:t>
            </a:r>
          </a:p>
          <a:p>
            <a:pPr algn="just"/>
            <a:r>
              <a:rPr lang="en-US" b="0" i="0" dirty="0">
                <a:solidFill>
                  <a:srgbClr val="000000"/>
                </a:solidFill>
                <a:effectLst/>
                <a:latin typeface="RedHatDisplay-Regular"/>
              </a:rPr>
              <a:t>For first-timers, check out any one of these highly-rated, open-source platforms:</a:t>
            </a:r>
            <a:endParaRPr lang="en-IN" dirty="0"/>
          </a:p>
        </p:txBody>
      </p:sp>
    </p:spTree>
    <p:extLst>
      <p:ext uri="{BB962C8B-B14F-4D97-AF65-F5344CB8AC3E}">
        <p14:creationId xmlns:p14="http://schemas.microsoft.com/office/powerpoint/2010/main" val="129102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98F67-3F96-92DB-C0CF-E44AAE096CCF}"/>
              </a:ext>
            </a:extLst>
          </p:cNvPr>
          <p:cNvSpPr>
            <a:spLocks noGrp="1"/>
          </p:cNvSpPr>
          <p:nvPr>
            <p:ph type="title"/>
          </p:nvPr>
        </p:nvSpPr>
        <p:spPr>
          <a:xfrm>
            <a:off x="683568" y="804519"/>
            <a:ext cx="7607572" cy="1049235"/>
          </a:xfrm>
        </p:spPr>
        <p:txBody>
          <a:bodyPr>
            <a:normAutofit/>
          </a:bodyPr>
          <a:lstStyle/>
          <a:p>
            <a:r>
              <a:rPr lang="en-IN" b="1" dirty="0"/>
              <a:t>Platforms</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9471025F-2CC0-6F59-9853-B07D339B3488}"/>
              </a:ext>
            </a:extLst>
          </p:cNvPr>
          <p:cNvGraphicFramePr>
            <a:graphicFrameLocks noGrp="1"/>
          </p:cNvGraphicFramePr>
          <p:nvPr>
            <p:ph idx="1"/>
            <p:extLst>
              <p:ext uri="{D42A27DB-BD31-4B8C-83A1-F6EECF244321}">
                <p14:modId xmlns:p14="http://schemas.microsoft.com/office/powerpoint/2010/main" val="1796967746"/>
              </p:ext>
            </p:extLst>
          </p:nvPr>
        </p:nvGraphicFramePr>
        <p:xfrm>
          <a:off x="588008" y="2204864"/>
          <a:ext cx="7967984" cy="3633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95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E79D-65E3-4FE1-9211-F9392E328A46}"/>
              </a:ext>
            </a:extLst>
          </p:cNvPr>
          <p:cNvSpPr>
            <a:spLocks noGrp="1"/>
          </p:cNvSpPr>
          <p:nvPr>
            <p:ph type="title"/>
          </p:nvPr>
        </p:nvSpPr>
        <p:spPr>
          <a:xfrm>
            <a:off x="539552" y="804519"/>
            <a:ext cx="7751588" cy="1049235"/>
          </a:xfrm>
        </p:spPr>
        <p:txBody>
          <a:bodyPr>
            <a:normAutofit/>
          </a:bodyPr>
          <a:lstStyle/>
          <a:p>
            <a:r>
              <a:rPr lang="en-IN" b="1" dirty="0"/>
              <a:t>Introduction</a:t>
            </a:r>
          </a:p>
        </p:txBody>
      </p:sp>
      <p:sp>
        <p:nvSpPr>
          <p:cNvPr id="3" name="Content Placeholder 2">
            <a:extLst>
              <a:ext uri="{FF2B5EF4-FFF2-40B4-BE49-F238E27FC236}">
                <a16:creationId xmlns:a16="http://schemas.microsoft.com/office/drawing/2014/main" id="{12F2132B-F722-44E9-AA5F-61BB4E008735}"/>
              </a:ext>
            </a:extLst>
          </p:cNvPr>
          <p:cNvSpPr>
            <a:spLocks noGrp="1"/>
          </p:cNvSpPr>
          <p:nvPr>
            <p:ph idx="1"/>
          </p:nvPr>
        </p:nvSpPr>
        <p:spPr>
          <a:xfrm>
            <a:off x="107504" y="1916832"/>
            <a:ext cx="7128792" cy="4037747"/>
          </a:xfrm>
        </p:spPr>
        <p:txBody>
          <a:bodyPr>
            <a:normAutofit/>
          </a:bodyPr>
          <a:lstStyle/>
          <a:p>
            <a:pPr algn="just">
              <a:lnSpc>
                <a:spcPct val="110000"/>
              </a:lnSpc>
            </a:pPr>
            <a:r>
              <a:rPr lang="en-US" b="0" i="0" dirty="0">
                <a:effectLst/>
                <a:latin typeface="Times New Roman" panose="02020603050405020304" pitchFamily="18" charset="0"/>
                <a:cs typeface="Times New Roman" panose="02020603050405020304" pitchFamily="18" charset="0"/>
              </a:rPr>
              <a:t>This course will let you understand the basic need of cyber security, cyber forensics, and digital forensics.</a:t>
            </a:r>
          </a:p>
          <a:p>
            <a:pPr algn="just">
              <a:lnSpc>
                <a:spcPct val="110000"/>
              </a:lnSpc>
            </a:pPr>
            <a:r>
              <a:rPr lang="en-US" b="0" i="0" dirty="0">
                <a:effectLst/>
                <a:latin typeface="Times New Roman" panose="02020603050405020304" pitchFamily="18" charset="0"/>
                <a:cs typeface="Times New Roman" panose="02020603050405020304" pitchFamily="18" charset="0"/>
              </a:rPr>
              <a:t>You can also learn how data can be extracted and secured from external threats.</a:t>
            </a:r>
          </a:p>
          <a:p>
            <a:pPr algn="just">
              <a:lnSpc>
                <a:spcPct val="110000"/>
              </a:lnSpc>
            </a:pPr>
            <a:r>
              <a:rPr lang="en-US" b="0" i="0" dirty="0">
                <a:effectLst/>
                <a:latin typeface="Times New Roman" panose="02020603050405020304" pitchFamily="18" charset="0"/>
                <a:cs typeface="Times New Roman" panose="02020603050405020304" pitchFamily="18" charset="0"/>
              </a:rPr>
              <a:t>Human beings are still the weakest link in any organization’s digital security system. People make mistakes, forget things, or fall for fraudulent practices. That’s where cyber security awareness comes in.</a:t>
            </a:r>
          </a:p>
          <a:p>
            <a:pPr algn="just">
              <a:lnSpc>
                <a:spcPct val="110000"/>
              </a:lnSpc>
            </a:pPr>
            <a:r>
              <a:rPr lang="en-US" sz="2000" b="0" i="0" dirty="0">
                <a:effectLst/>
                <a:latin typeface="Times New Roman" panose="02020603050405020304" pitchFamily="18" charset="0"/>
                <a:cs typeface="Times New Roman" panose="02020603050405020304" pitchFamily="18" charset="0"/>
              </a:rPr>
              <a:t>This involves the process of educating about the digital evidences from different digital devices.</a:t>
            </a:r>
            <a:endParaRPr lang="en-IN" sz="2400" b="0" i="0" u="none" strike="noStrike" baseline="0" dirty="0">
              <a:latin typeface="Times New Roman" panose="02020603050405020304" pitchFamily="18" charset="0"/>
              <a:cs typeface="Times New Roman" panose="02020603050405020304" pitchFamily="18" charset="0"/>
            </a:endParaRPr>
          </a:p>
          <a:p>
            <a:pPr algn="just"/>
            <a:endParaRPr lang="en-IN" dirty="0"/>
          </a:p>
        </p:txBody>
      </p:sp>
      <p:pic>
        <p:nvPicPr>
          <p:cNvPr id="7" name="Graphic 6" descr="Key">
            <a:extLst>
              <a:ext uri="{FF2B5EF4-FFF2-40B4-BE49-F238E27FC236}">
                <a16:creationId xmlns:a16="http://schemas.microsoft.com/office/drawing/2014/main" id="{39D1DC8B-9FAA-97A7-9377-27A421C15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296" y="2708921"/>
            <a:ext cx="1656184" cy="1656184"/>
          </a:xfrm>
          <a:prstGeom prst="rect">
            <a:avLst/>
          </a:prstGeom>
        </p:spPr>
      </p:pic>
    </p:spTree>
    <p:extLst>
      <p:ext uri="{BB962C8B-B14F-4D97-AF65-F5344CB8AC3E}">
        <p14:creationId xmlns:p14="http://schemas.microsoft.com/office/powerpoint/2010/main" val="1218111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F408E-65C4-4DE5-B0FA-8C14F9325F72}"/>
              </a:ext>
            </a:extLst>
          </p:cNvPr>
          <p:cNvSpPr>
            <a:spLocks noGrp="1"/>
          </p:cNvSpPr>
          <p:nvPr>
            <p:ph type="title"/>
          </p:nvPr>
        </p:nvSpPr>
        <p:spPr>
          <a:xfrm>
            <a:off x="637262" y="1240076"/>
            <a:ext cx="2045860" cy="4584527"/>
          </a:xfrm>
        </p:spPr>
        <p:txBody>
          <a:bodyPr>
            <a:normAutofit/>
          </a:bodyPr>
          <a:lstStyle/>
          <a:p>
            <a:r>
              <a:rPr lang="en-IN" sz="3000" b="1" i="0">
                <a:solidFill>
                  <a:srgbClr val="FFFFFF"/>
                </a:solidFill>
                <a:effectLst/>
                <a:latin typeface="RedHatDisplay-Bold"/>
              </a:rPr>
              <a:t>Courses in Cyber Forensics</a:t>
            </a:r>
            <a:br>
              <a:rPr lang="en-IN" sz="3000" b="1" i="0">
                <a:solidFill>
                  <a:srgbClr val="FFFFFF"/>
                </a:solidFill>
                <a:effectLst/>
                <a:latin typeface="RedHatDisplay-Bold"/>
              </a:rPr>
            </a:br>
            <a:endParaRPr lang="en-IN" sz="3000">
              <a:solidFill>
                <a:srgbClr val="FFFFFF"/>
              </a:solidFill>
            </a:endParaRPr>
          </a:p>
        </p:txBody>
      </p:sp>
      <p:sp>
        <p:nvSpPr>
          <p:cNvPr id="3" name="Content Placeholder 2">
            <a:extLst>
              <a:ext uri="{FF2B5EF4-FFF2-40B4-BE49-F238E27FC236}">
                <a16:creationId xmlns:a16="http://schemas.microsoft.com/office/drawing/2014/main" id="{5ECDAC09-73D9-635C-D945-5CA3D2EA8466}"/>
              </a:ext>
            </a:extLst>
          </p:cNvPr>
          <p:cNvSpPr>
            <a:spLocks noGrp="1"/>
          </p:cNvSpPr>
          <p:nvPr>
            <p:ph idx="1"/>
          </p:nvPr>
        </p:nvSpPr>
        <p:spPr>
          <a:xfrm>
            <a:off x="3131840" y="404665"/>
            <a:ext cx="5904655" cy="5751878"/>
          </a:xfrm>
        </p:spPr>
        <p:txBody>
          <a:bodyPr anchor="t">
            <a:normAutofit/>
          </a:bodyPr>
          <a:lstStyle/>
          <a:p>
            <a:pPr marL="0" indent="0" algn="just" fontAlgn="base">
              <a:lnSpc>
                <a:spcPct val="110000"/>
              </a:lnSpc>
              <a:buNone/>
            </a:pPr>
            <a:r>
              <a:rPr lang="en-US" b="0" i="0" dirty="0">
                <a:effectLst/>
                <a:latin typeface="RedHatDisplay-Regular"/>
              </a:rPr>
              <a:t>There are several skills necessary to become a successful cyber forensics investigator, including:</a:t>
            </a:r>
          </a:p>
          <a:p>
            <a:pPr algn="just" fontAlgn="base">
              <a:lnSpc>
                <a:spcPct val="110000"/>
              </a:lnSpc>
              <a:buFont typeface="Arial" panose="020B0604020202020204" pitchFamily="34" charset="0"/>
              <a:buChar char="•"/>
            </a:pPr>
            <a:r>
              <a:rPr lang="en-US" b="1" i="0" dirty="0">
                <a:effectLst/>
                <a:latin typeface="RedHatDisplay-Regular"/>
              </a:rPr>
              <a:t>Technical skills with technology</a:t>
            </a:r>
          </a:p>
          <a:p>
            <a:pPr algn="just" fontAlgn="base">
              <a:lnSpc>
                <a:spcPct val="110000"/>
              </a:lnSpc>
              <a:buFont typeface="Arial" panose="020B0604020202020204" pitchFamily="34" charset="0"/>
              <a:buChar char="•"/>
            </a:pPr>
            <a:r>
              <a:rPr lang="en-US" b="1" i="0" dirty="0">
                <a:effectLst/>
                <a:latin typeface="RedHatDisplay-Regular"/>
              </a:rPr>
              <a:t>Attention to detail</a:t>
            </a:r>
          </a:p>
          <a:p>
            <a:pPr algn="just" fontAlgn="base">
              <a:lnSpc>
                <a:spcPct val="110000"/>
              </a:lnSpc>
              <a:buFont typeface="Arial" panose="020B0604020202020204" pitchFamily="34" charset="0"/>
              <a:buChar char="•"/>
            </a:pPr>
            <a:r>
              <a:rPr lang="en-US" b="1" i="0" dirty="0">
                <a:effectLst/>
                <a:latin typeface="RedHatDisplay-Regular"/>
              </a:rPr>
              <a:t>Knowledge of law and criminal investigation</a:t>
            </a:r>
          </a:p>
          <a:p>
            <a:pPr algn="just" fontAlgn="base">
              <a:lnSpc>
                <a:spcPct val="110000"/>
              </a:lnSpc>
              <a:buFont typeface="Arial" panose="020B0604020202020204" pitchFamily="34" charset="0"/>
              <a:buChar char="•"/>
            </a:pPr>
            <a:r>
              <a:rPr lang="en-US" b="1" i="0" dirty="0">
                <a:effectLst/>
                <a:latin typeface="RedHatDisplay-Regular"/>
              </a:rPr>
              <a:t>Good communication and writing skills</a:t>
            </a:r>
          </a:p>
          <a:p>
            <a:pPr algn="just" fontAlgn="base">
              <a:lnSpc>
                <a:spcPct val="110000"/>
              </a:lnSpc>
              <a:buFont typeface="Arial" panose="020B0604020202020204" pitchFamily="34" charset="0"/>
              <a:buChar char="•"/>
            </a:pPr>
            <a:r>
              <a:rPr lang="en-US" b="1" i="0" dirty="0">
                <a:effectLst/>
                <a:latin typeface="RedHatDisplay-Regular"/>
              </a:rPr>
              <a:t>Have the cyber-security basics down</a:t>
            </a:r>
          </a:p>
          <a:p>
            <a:pPr algn="just" fontAlgn="base">
              <a:lnSpc>
                <a:spcPct val="110000"/>
              </a:lnSpc>
              <a:buFont typeface="Arial" panose="020B0604020202020204" pitchFamily="34" charset="0"/>
              <a:buChar char="•"/>
            </a:pPr>
            <a:r>
              <a:rPr lang="en-US" b="1" i="0" dirty="0">
                <a:effectLst/>
                <a:latin typeface="RedHatDisplay-Regular"/>
              </a:rPr>
              <a:t>Analytical skills </a:t>
            </a:r>
          </a:p>
          <a:p>
            <a:pPr algn="just" fontAlgn="base">
              <a:lnSpc>
                <a:spcPct val="110000"/>
              </a:lnSpc>
            </a:pPr>
            <a:r>
              <a:rPr lang="en-US" b="0" i="0" dirty="0">
                <a:effectLst/>
                <a:latin typeface="RedHatDisplay-Regular"/>
              </a:rPr>
              <a:t>Due to massive shortages, these jobs are paying huge salaries, and the opportunity for advancement (if you are good at your job) is almost endless. If these skills are in your professional quiver already, you are ready to move onto the next step of becoming a certified Cyber Forensics professional.</a:t>
            </a:r>
          </a:p>
          <a:p>
            <a:pPr algn="just">
              <a:lnSpc>
                <a:spcPct val="110000"/>
              </a:lnSpc>
            </a:pPr>
            <a:endParaRPr lang="en-IN" dirty="0"/>
          </a:p>
        </p:txBody>
      </p:sp>
    </p:spTree>
    <p:extLst>
      <p:ext uri="{BB962C8B-B14F-4D97-AF65-F5344CB8AC3E}">
        <p14:creationId xmlns:p14="http://schemas.microsoft.com/office/powerpoint/2010/main" val="2737857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23FB1360-850B-862E-149B-4CFFDBC01953}"/>
              </a:ext>
            </a:extLst>
          </p:cNvPr>
          <p:cNvSpPr>
            <a:spLocks noGrp="1"/>
          </p:cNvSpPr>
          <p:nvPr>
            <p:ph idx="1"/>
          </p:nvPr>
        </p:nvSpPr>
        <p:spPr>
          <a:xfrm>
            <a:off x="1088684" y="2015732"/>
            <a:ext cx="3243835" cy="4074172"/>
          </a:xfrm>
        </p:spPr>
        <p:txBody>
          <a:bodyPr>
            <a:normAutofit/>
          </a:bodyPr>
          <a:lstStyle/>
          <a:p>
            <a:pPr marL="0" indent="0">
              <a:buNone/>
            </a:pPr>
            <a:r>
              <a:rPr lang="en-IN" dirty="0"/>
              <a:t>THANK YOU</a:t>
            </a:r>
          </a:p>
        </p:txBody>
      </p:sp>
      <p:pic>
        <p:nvPicPr>
          <p:cNvPr id="7" name="Graphic 6" descr="Smiling Face with No Fill">
            <a:extLst>
              <a:ext uri="{FF2B5EF4-FFF2-40B4-BE49-F238E27FC236}">
                <a16:creationId xmlns:a16="http://schemas.microsoft.com/office/drawing/2014/main" id="{996764EF-0D8C-0AA5-99E0-13867D21A6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13299" y="1708291"/>
            <a:ext cx="3477840" cy="3477840"/>
          </a:xfrm>
          <a:prstGeom prst="rect">
            <a:avLst/>
          </a:prstGeom>
        </p:spPr>
      </p:pic>
    </p:spTree>
    <p:extLst>
      <p:ext uri="{BB962C8B-B14F-4D97-AF65-F5344CB8AC3E}">
        <p14:creationId xmlns:p14="http://schemas.microsoft.com/office/powerpoint/2010/main" val="235443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B1BD-7303-40C0-BBC8-11F4CE6C4B00}"/>
              </a:ext>
            </a:extLst>
          </p:cNvPr>
          <p:cNvSpPr>
            <a:spLocks noGrp="1"/>
          </p:cNvSpPr>
          <p:nvPr>
            <p:ph type="title"/>
          </p:nvPr>
        </p:nvSpPr>
        <p:spPr>
          <a:xfrm>
            <a:off x="251520" y="260648"/>
            <a:ext cx="8568952" cy="864096"/>
          </a:xfrm>
        </p:spPr>
        <p:txBody>
          <a:bodyPr>
            <a:normAutofit/>
          </a:bodyPr>
          <a:lstStyle/>
          <a:p>
            <a:r>
              <a:rPr lang="en-IN" sz="4400" b="1" dirty="0">
                <a:solidFill>
                  <a:schemeClr val="tx1"/>
                </a:solidFill>
              </a:rPr>
              <a:t>Text Book</a:t>
            </a:r>
          </a:p>
        </p:txBody>
      </p:sp>
      <p:sp>
        <p:nvSpPr>
          <p:cNvPr id="3" name="Content Placeholder 2">
            <a:extLst>
              <a:ext uri="{FF2B5EF4-FFF2-40B4-BE49-F238E27FC236}">
                <a16:creationId xmlns:a16="http://schemas.microsoft.com/office/drawing/2014/main" id="{71437039-5B9D-418A-BCE5-97C34224FDAF}"/>
              </a:ext>
            </a:extLst>
          </p:cNvPr>
          <p:cNvSpPr>
            <a:spLocks noGrp="1"/>
          </p:cNvSpPr>
          <p:nvPr>
            <p:ph idx="1"/>
          </p:nvPr>
        </p:nvSpPr>
        <p:spPr>
          <a:xfrm>
            <a:off x="323528" y="2204864"/>
            <a:ext cx="8568952" cy="2520280"/>
          </a:xfrm>
        </p:spPr>
        <p:txBody>
          <a:bodyPr>
            <a:noAutofit/>
          </a:bodyPr>
          <a:lstStyle/>
          <a:p>
            <a:pPr algn="just"/>
            <a:r>
              <a:rPr lang="en-IN" sz="2000" dirty="0"/>
              <a:t>COMPUTER FORENSICS AND CYBER CRIME: AN INTRODUCTION by MARJIE T. BRITZ, Pearson Education India </a:t>
            </a:r>
          </a:p>
          <a:p>
            <a:pPr algn="just"/>
            <a:endParaRPr lang="en-IN" sz="2000" dirty="0"/>
          </a:p>
          <a:p>
            <a:pPr algn="just"/>
            <a:r>
              <a:rPr lang="en-IN" sz="2000" dirty="0"/>
              <a:t>REAL DIGITAL FORENSICS: COMPUTER SECURITY AND INCIDENT RESPONSE by KEITH J. JONES, ADDISON-WESLEY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96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965F-B53E-40C0-A8C7-4098982F2491}"/>
              </a:ext>
            </a:extLst>
          </p:cNvPr>
          <p:cNvSpPr>
            <a:spLocks noGrp="1"/>
          </p:cNvSpPr>
          <p:nvPr>
            <p:ph type="title"/>
          </p:nvPr>
        </p:nvSpPr>
        <p:spPr>
          <a:xfrm>
            <a:off x="323528" y="188640"/>
            <a:ext cx="8363272" cy="864096"/>
          </a:xfrm>
        </p:spPr>
        <p:txBody>
          <a:bodyPr/>
          <a:lstStyle/>
          <a:p>
            <a:r>
              <a:rPr lang="en-IN" sz="4000" b="1" dirty="0">
                <a:solidFill>
                  <a:schemeClr val="tx1"/>
                </a:solidFill>
              </a:rPr>
              <a:t>References</a:t>
            </a:r>
            <a:endParaRPr lang="en-IN" b="1" dirty="0">
              <a:solidFill>
                <a:schemeClr val="tx1"/>
              </a:solidFill>
            </a:endParaRPr>
          </a:p>
        </p:txBody>
      </p:sp>
      <p:sp>
        <p:nvSpPr>
          <p:cNvPr id="6" name="Content Placeholder 2">
            <a:extLst>
              <a:ext uri="{FF2B5EF4-FFF2-40B4-BE49-F238E27FC236}">
                <a16:creationId xmlns:a16="http://schemas.microsoft.com/office/drawing/2014/main" id="{B7282D98-1631-4C63-8096-0C2906901580}"/>
              </a:ext>
            </a:extLst>
          </p:cNvPr>
          <p:cNvSpPr txBox="1">
            <a:spLocks/>
          </p:cNvSpPr>
          <p:nvPr/>
        </p:nvSpPr>
        <p:spPr>
          <a:xfrm>
            <a:off x="467544" y="3284984"/>
            <a:ext cx="8219256" cy="216024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r>
              <a:rPr lang="en-IN" sz="2400" dirty="0"/>
              <a:t>REAL DIGITAL FORENSICS: COMPUTER SECURITY AND INCIDENT RESPONSE by KEITH J. JONES, ADDISON-WESLEY.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1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1">
            <a:extLst>
              <a:ext uri="{FF2B5EF4-FFF2-40B4-BE49-F238E27FC236}">
                <a16:creationId xmlns:a16="http://schemas.microsoft.com/office/drawing/2014/main" id="{6EED362A-E312-4148-B167-C21428CD234B}"/>
              </a:ext>
            </a:extLst>
          </p:cNvPr>
          <p:cNvSpPr txBox="1">
            <a:spLocks/>
          </p:cNvSpPr>
          <p:nvPr/>
        </p:nvSpPr>
        <p:spPr>
          <a:xfrm>
            <a:off x="55198" y="2420888"/>
            <a:ext cx="3621952" cy="2674198"/>
          </a:xfrm>
          <a:prstGeom prst="rect">
            <a:avLst/>
          </a:prstGeom>
        </p:spPr>
        <p:txBody>
          <a:bodyPr vert="horz" lIns="91440" tIns="45720" rIns="91440" bIns="45720" rtlCol="0" anchor="t"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defTabSz="914400">
              <a:lnSpc>
                <a:spcPct val="90000"/>
              </a:lnSpc>
              <a:spcAft>
                <a:spcPts val="600"/>
              </a:spcAft>
            </a:pPr>
            <a:r>
              <a:rPr lang="en-US" sz="3200" cap="all" dirty="0">
                <a:solidFill>
                  <a:schemeClr val="tx1"/>
                </a:solidFill>
              </a:rPr>
              <a:t>Course Organization</a:t>
            </a:r>
          </a:p>
        </p:txBody>
      </p:sp>
      <p:cxnSp>
        <p:nvCxnSpPr>
          <p:cNvPr id="15" name="Straight Connector 14">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2146542"/>
            <a:ext cx="24540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9" name="Picture 18">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1" name="Straight Connector 20">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7CAB0711-E672-B825-D028-8C0EC3445EE8}"/>
              </a:ext>
            </a:extLst>
          </p:cNvPr>
          <p:cNvGraphicFramePr/>
          <p:nvPr>
            <p:extLst>
              <p:ext uri="{D42A27DB-BD31-4B8C-83A1-F6EECF244321}">
                <p14:modId xmlns:p14="http://schemas.microsoft.com/office/powerpoint/2010/main" val="3668408787"/>
              </p:ext>
            </p:extLst>
          </p:nvPr>
        </p:nvGraphicFramePr>
        <p:xfrm>
          <a:off x="3856434" y="116632"/>
          <a:ext cx="5108054" cy="5832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700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1">
            <a:extLst>
              <a:ext uri="{FF2B5EF4-FFF2-40B4-BE49-F238E27FC236}">
                <a16:creationId xmlns:a16="http://schemas.microsoft.com/office/drawing/2014/main" id="{5FCFCEF3-FF03-4053-A290-55FD77FCD640}"/>
              </a:ext>
            </a:extLst>
          </p:cNvPr>
          <p:cNvSpPr txBox="1">
            <a:spLocks/>
          </p:cNvSpPr>
          <p:nvPr/>
        </p:nvSpPr>
        <p:spPr>
          <a:xfrm>
            <a:off x="179512" y="1474969"/>
            <a:ext cx="2689859" cy="1868760"/>
          </a:xfrm>
          <a:prstGeom prst="rect">
            <a:avLst/>
          </a:prstGeom>
        </p:spPr>
        <p:txBody>
          <a:bodyPr vert="horz" lIns="91440" tIns="45720" rIns="91440" bIns="0" rtlCol="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defTabSz="914400">
              <a:lnSpc>
                <a:spcPct val="90000"/>
              </a:lnSpc>
              <a:spcAft>
                <a:spcPts val="600"/>
              </a:spcAft>
            </a:pPr>
            <a:r>
              <a:rPr lang="en-US" altLang="en-US" sz="3100" cap="all" dirty="0">
                <a:solidFill>
                  <a:schemeClr val="tx1"/>
                </a:solidFill>
              </a:rPr>
              <a:t>Course Assessment</a:t>
            </a:r>
            <a:endParaRPr lang="en-US" sz="3100" cap="all" dirty="0">
              <a:solidFill>
                <a:schemeClr val="tx1"/>
              </a:solidFill>
            </a:endParaRP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3528543"/>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482171"/>
            <a:ext cx="5670087"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977965"/>
            <a:ext cx="4961686"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CCD3B704-E313-4BBD-9893-1A2BB536C133}"/>
              </a:ext>
            </a:extLst>
          </p:cNvPr>
          <p:cNvGraphicFramePr>
            <a:graphicFrameLocks noGrp="1"/>
          </p:cNvGraphicFramePr>
          <p:nvPr>
            <p:extLst>
              <p:ext uri="{D42A27DB-BD31-4B8C-83A1-F6EECF244321}">
                <p14:modId xmlns:p14="http://schemas.microsoft.com/office/powerpoint/2010/main" val="3593889909"/>
              </p:ext>
            </p:extLst>
          </p:nvPr>
        </p:nvGraphicFramePr>
        <p:xfrm>
          <a:off x="3463780" y="1402628"/>
          <a:ext cx="4712190" cy="3178497"/>
        </p:xfrm>
        <a:graphic>
          <a:graphicData uri="http://schemas.openxmlformats.org/drawingml/2006/table">
            <a:tbl>
              <a:tblPr firstRow="1" bandRow="1">
                <a:noFill/>
                <a:tableStyleId>{5C22544A-7EE6-4342-B048-85BDC9FD1C3A}</a:tableStyleId>
              </a:tblPr>
              <a:tblGrid>
                <a:gridCol w="2998193">
                  <a:extLst>
                    <a:ext uri="{9D8B030D-6E8A-4147-A177-3AD203B41FA5}">
                      <a16:colId xmlns:a16="http://schemas.microsoft.com/office/drawing/2014/main" val="2932719328"/>
                    </a:ext>
                  </a:extLst>
                </a:gridCol>
                <a:gridCol w="1713997">
                  <a:extLst>
                    <a:ext uri="{9D8B030D-6E8A-4147-A177-3AD203B41FA5}">
                      <a16:colId xmlns:a16="http://schemas.microsoft.com/office/drawing/2014/main" val="2813598250"/>
                    </a:ext>
                  </a:extLst>
                </a:gridCol>
              </a:tblGrid>
              <a:tr h="656889">
                <a:tc>
                  <a:txBody>
                    <a:bodyPr/>
                    <a:lstStyle/>
                    <a:p>
                      <a:pPr algn="ctr"/>
                      <a:r>
                        <a:rPr lang="en-IN" sz="2100" b="0" cap="none" spc="0">
                          <a:solidFill>
                            <a:schemeClr val="tx1"/>
                          </a:solidFill>
                          <a:latin typeface="+mn-lt"/>
                        </a:rPr>
                        <a:t>Assessment Criteria</a:t>
                      </a:r>
                    </a:p>
                  </a:txBody>
                  <a:tcPr marL="136475" marR="136475" marT="95533" marB="95533"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IN" sz="2100" b="0" cap="none" spc="0">
                          <a:solidFill>
                            <a:schemeClr val="tx1"/>
                          </a:solidFill>
                          <a:latin typeface="+mn-lt"/>
                        </a:rPr>
                        <a:t>Weightage</a:t>
                      </a:r>
                    </a:p>
                  </a:txBody>
                  <a:tcPr marL="136475" marR="136475" marT="95533" marB="95533"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948464246"/>
                  </a:ext>
                </a:extLst>
              </a:tr>
              <a:tr h="656889">
                <a:tc>
                  <a:txBody>
                    <a:bodyPr/>
                    <a:lstStyle/>
                    <a:p>
                      <a:r>
                        <a:rPr lang="en-IN" sz="2100" cap="none" spc="0">
                          <a:solidFill>
                            <a:schemeClr val="tx1"/>
                          </a:solidFill>
                          <a:latin typeface="+mn-lt"/>
                        </a:rPr>
                        <a:t>Attendance</a:t>
                      </a:r>
                    </a:p>
                  </a:txBody>
                  <a:tcPr marL="136475" marR="136475" marT="95533" marB="95533" anchor="ctr">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gn="ctr"/>
                      <a:r>
                        <a:rPr lang="en-IN" sz="2100" cap="none" spc="0" dirty="0">
                          <a:solidFill>
                            <a:schemeClr val="tx1"/>
                          </a:solidFill>
                          <a:latin typeface="+mn-lt"/>
                        </a:rPr>
                        <a:t>5%</a:t>
                      </a:r>
                    </a:p>
                  </a:txBody>
                  <a:tcPr marL="136475" marR="136475" marT="95533" marB="95533" anchor="ctr">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754694915"/>
                  </a:ext>
                </a:extLst>
              </a:tr>
              <a:tr h="603915">
                <a:tc>
                  <a:txBody>
                    <a:bodyPr/>
                    <a:lstStyle/>
                    <a:p>
                      <a:r>
                        <a:rPr lang="en-IN" sz="1800" cap="none" spc="0" dirty="0">
                          <a:solidFill>
                            <a:schemeClr val="tx1"/>
                          </a:solidFill>
                          <a:latin typeface="+mn-lt"/>
                        </a:rPr>
                        <a:t>Continuous Assessments</a:t>
                      </a:r>
                    </a:p>
                  </a:txBody>
                  <a:tcPr marL="136475" marR="136475" marT="95533" marB="9553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IN" sz="1800" cap="none" spc="0" dirty="0">
                          <a:solidFill>
                            <a:schemeClr val="tx1"/>
                          </a:solidFill>
                          <a:latin typeface="+mn-lt"/>
                        </a:rPr>
                        <a:t>45%</a:t>
                      </a:r>
                    </a:p>
                  </a:txBody>
                  <a:tcPr marL="136475" marR="136475" marT="95533" marB="9553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530018519"/>
                  </a:ext>
                </a:extLst>
              </a:tr>
              <a:tr h="603915">
                <a:tc>
                  <a:txBody>
                    <a:bodyPr/>
                    <a:lstStyle/>
                    <a:p>
                      <a:r>
                        <a:rPr lang="en-IN" sz="1800" cap="none" spc="0" dirty="0">
                          <a:solidFill>
                            <a:schemeClr val="tx1"/>
                          </a:solidFill>
                          <a:latin typeface="+mn-lt"/>
                        </a:rPr>
                        <a:t>End Term Exam </a:t>
                      </a:r>
                    </a:p>
                  </a:txBody>
                  <a:tcPr marL="136475" marR="136475" marT="95533" marB="9553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IN" sz="1800" cap="none" spc="0" dirty="0">
                          <a:solidFill>
                            <a:schemeClr val="tx1"/>
                          </a:solidFill>
                          <a:latin typeface="+mn-lt"/>
                        </a:rPr>
                        <a:t>50%</a:t>
                      </a:r>
                    </a:p>
                  </a:txBody>
                  <a:tcPr marL="136475" marR="136475" marT="95533" marB="9553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279755260"/>
                  </a:ext>
                </a:extLst>
              </a:tr>
              <a:tr h="656889">
                <a:tc>
                  <a:txBody>
                    <a:bodyPr/>
                    <a:lstStyle/>
                    <a:p>
                      <a:r>
                        <a:rPr lang="en-IN" sz="2100" b="1" cap="none" spc="0">
                          <a:solidFill>
                            <a:schemeClr val="tx1"/>
                          </a:solidFill>
                          <a:latin typeface="+mn-lt"/>
                        </a:rPr>
                        <a:t>Total</a:t>
                      </a:r>
                    </a:p>
                  </a:txBody>
                  <a:tcPr marL="136475" marR="136475" marT="95533" marB="95533" anchor="ctr">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algn="ctr"/>
                      <a:r>
                        <a:rPr lang="en-IN" sz="2100" b="1" cap="none" spc="0" dirty="0">
                          <a:solidFill>
                            <a:schemeClr val="tx1"/>
                          </a:solidFill>
                          <a:latin typeface="+mn-lt"/>
                        </a:rPr>
                        <a:t>100%</a:t>
                      </a:r>
                    </a:p>
                  </a:txBody>
                  <a:tcPr marL="136475" marR="136475" marT="95533" marB="95533" anchor="ctr">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2944980089"/>
                  </a:ext>
                </a:extLst>
              </a:tr>
            </a:tbl>
          </a:graphicData>
        </a:graphic>
      </p:graphicFrame>
    </p:spTree>
    <p:extLst>
      <p:ext uri="{BB962C8B-B14F-4D97-AF65-F5344CB8AC3E}">
        <p14:creationId xmlns:p14="http://schemas.microsoft.com/office/powerpoint/2010/main" val="423228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DC73-281A-F6E4-B3AA-51158FAC2DB0}"/>
              </a:ext>
            </a:extLst>
          </p:cNvPr>
          <p:cNvSpPr>
            <a:spLocks noGrp="1"/>
          </p:cNvSpPr>
          <p:nvPr>
            <p:ph type="title"/>
          </p:nvPr>
        </p:nvSpPr>
        <p:spPr/>
        <p:txBody>
          <a:bodyPr/>
          <a:lstStyle/>
          <a:p>
            <a:r>
              <a:rPr lang="en-GB" b="1" dirty="0">
                <a:solidFill>
                  <a:schemeClr val="tx1"/>
                </a:solidFill>
              </a:rPr>
              <a:t>Program Educational Objectives</a:t>
            </a:r>
            <a:endParaRPr lang="en-IN" b="1" dirty="0">
              <a:solidFill>
                <a:schemeClr val="tx1"/>
              </a:solidFill>
            </a:endParaRPr>
          </a:p>
        </p:txBody>
      </p:sp>
      <p:sp>
        <p:nvSpPr>
          <p:cNvPr id="3" name="Content Placeholder 2">
            <a:extLst>
              <a:ext uri="{FF2B5EF4-FFF2-40B4-BE49-F238E27FC236}">
                <a16:creationId xmlns:a16="http://schemas.microsoft.com/office/drawing/2014/main" id="{D8E1A6FE-D17C-E3C2-1EEF-91C6F732C816}"/>
              </a:ext>
            </a:extLst>
          </p:cNvPr>
          <p:cNvSpPr>
            <a:spLocks noGrp="1"/>
          </p:cNvSpPr>
          <p:nvPr>
            <p:ph idx="1"/>
          </p:nvPr>
        </p:nvSpPr>
        <p:spPr/>
        <p:txBody>
          <a:bodyPr/>
          <a:lstStyle/>
          <a:p>
            <a:pPr algn="just"/>
            <a:r>
              <a:rPr lang="en-GB" dirty="0"/>
              <a:t>1.  Become successful professional using expertise and experience in Cybersecurity and cyber forensics</a:t>
            </a:r>
          </a:p>
          <a:p>
            <a:pPr algn="just"/>
            <a:r>
              <a:rPr lang="en-GB" dirty="0"/>
              <a:t>2.  Those employed in industry will demonstrate professional advancement through significant technical accomplishment.</a:t>
            </a:r>
          </a:p>
          <a:p>
            <a:pPr algn="just"/>
            <a:r>
              <a:rPr lang="en-GB" dirty="0"/>
              <a:t>3.  	Those who continue their formal education will achieve a higher degree or other advanced certification.</a:t>
            </a:r>
            <a:endParaRPr lang="en-IN" dirty="0"/>
          </a:p>
        </p:txBody>
      </p:sp>
    </p:spTree>
    <p:extLst>
      <p:ext uri="{BB962C8B-B14F-4D97-AF65-F5344CB8AC3E}">
        <p14:creationId xmlns:p14="http://schemas.microsoft.com/office/powerpoint/2010/main" val="104346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3FB7-B7B4-BCFA-A9AB-570CC755D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38949E-90D6-6981-03FD-1248FBCAD58C}"/>
              </a:ext>
            </a:extLst>
          </p:cNvPr>
          <p:cNvSpPr>
            <a:spLocks noGrp="1"/>
          </p:cNvSpPr>
          <p:nvPr>
            <p:ph idx="1"/>
          </p:nvPr>
        </p:nvSpPr>
        <p:spPr/>
        <p:txBody>
          <a:bodyPr/>
          <a:lstStyle/>
          <a:p>
            <a:endParaRPr lang="en-IN"/>
          </a:p>
        </p:txBody>
      </p:sp>
      <p:pic>
        <p:nvPicPr>
          <p:cNvPr id="4" name="Picture 2" descr="revised Bloom's Taxonomy">
            <a:extLst>
              <a:ext uri="{FF2B5EF4-FFF2-40B4-BE49-F238E27FC236}">
                <a16:creationId xmlns:a16="http://schemas.microsoft.com/office/drawing/2014/main" id="{CF1B3CC0-30A6-0FE7-C20C-7EA26076A7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08"/>
          <a:stretch/>
        </p:blipFill>
        <p:spPr bwMode="auto">
          <a:xfrm>
            <a:off x="251520" y="1361026"/>
            <a:ext cx="8568952" cy="459590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F0D2D28-04BD-4A64-440B-4E5C539528B0}"/>
              </a:ext>
            </a:extLst>
          </p:cNvPr>
          <p:cNvSpPr/>
          <p:nvPr/>
        </p:nvSpPr>
        <p:spPr>
          <a:xfrm>
            <a:off x="0" y="263408"/>
            <a:ext cx="9144000" cy="9941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prstClr val="white"/>
              </a:solidFill>
              <a:latin typeface="Calibri" panose="020F0502020204030204"/>
            </a:endParaRPr>
          </a:p>
        </p:txBody>
      </p:sp>
      <p:sp>
        <p:nvSpPr>
          <p:cNvPr id="6" name="Title 1">
            <a:extLst>
              <a:ext uri="{FF2B5EF4-FFF2-40B4-BE49-F238E27FC236}">
                <a16:creationId xmlns:a16="http://schemas.microsoft.com/office/drawing/2014/main" id="{AC137BA3-CEC9-A429-19CD-42C909DC5084}"/>
              </a:ext>
            </a:extLst>
          </p:cNvPr>
          <p:cNvSpPr txBox="1">
            <a:spLocks/>
          </p:cNvSpPr>
          <p:nvPr/>
        </p:nvSpPr>
        <p:spPr>
          <a:xfrm>
            <a:off x="15010" y="226445"/>
            <a:ext cx="91440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IN" sz="3600" dirty="0">
                <a:solidFill>
                  <a:prstClr val="white"/>
                </a:solidFill>
                <a:latin typeface="Tw Cen MT Condensed Extra Bold" panose="020B0803020202020204" pitchFamily="34" charset="0"/>
              </a:rPr>
              <a:t>Revised Bloom’s Taxonomy</a:t>
            </a:r>
          </a:p>
        </p:txBody>
      </p:sp>
    </p:spTree>
    <p:extLst>
      <p:ext uri="{BB962C8B-B14F-4D97-AF65-F5344CB8AC3E}">
        <p14:creationId xmlns:p14="http://schemas.microsoft.com/office/powerpoint/2010/main" val="358268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DA6A0-306E-7F7A-DB86-6BC8FED5DB19}"/>
              </a:ext>
            </a:extLst>
          </p:cNvPr>
          <p:cNvSpPr>
            <a:spLocks noGrp="1"/>
          </p:cNvSpPr>
          <p:nvPr>
            <p:ph type="title"/>
          </p:nvPr>
        </p:nvSpPr>
        <p:spPr>
          <a:xfrm>
            <a:off x="1088684" y="804519"/>
            <a:ext cx="7202456" cy="1049235"/>
          </a:xfrm>
        </p:spPr>
        <p:txBody>
          <a:bodyPr>
            <a:normAutofit/>
          </a:bodyPr>
          <a:lstStyle/>
          <a:p>
            <a:r>
              <a:rPr lang="en-IN" b="1"/>
              <a:t>Course Outcomes</a:t>
            </a:r>
            <a:endParaRPr lang="en-IN" dirty="0"/>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E806D04B-34D2-CE90-0E2F-C24859D32FDD}"/>
              </a:ext>
            </a:extLst>
          </p:cNvPr>
          <p:cNvGraphicFramePr>
            <a:graphicFrameLocks noGrp="1"/>
          </p:cNvGraphicFramePr>
          <p:nvPr>
            <p:ph idx="1"/>
            <p:extLst>
              <p:ext uri="{D42A27DB-BD31-4B8C-83A1-F6EECF244321}">
                <p14:modId xmlns:p14="http://schemas.microsoft.com/office/powerpoint/2010/main" val="311080551"/>
              </p:ext>
            </p:extLst>
          </p:nvPr>
        </p:nvGraphicFramePr>
        <p:xfrm>
          <a:off x="179512" y="2019475"/>
          <a:ext cx="8784975" cy="4505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9126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1012</TotalTime>
  <Words>1495</Words>
  <Application>Microsoft Office PowerPoint</Application>
  <PresentationFormat>On-screen Show (4:3)</PresentationFormat>
  <Paragraphs>158</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Gill Sans MT</vt:lpstr>
      <vt:lpstr>RedHatDisplay-Bold</vt:lpstr>
      <vt:lpstr>RedHatDisplay-Regular</vt:lpstr>
      <vt:lpstr>Times New Roman</vt:lpstr>
      <vt:lpstr>Times-Bold</vt:lpstr>
      <vt:lpstr>Times-Roman</vt:lpstr>
      <vt:lpstr>Tw Cen MT Condensed Extra Bold</vt:lpstr>
      <vt:lpstr>urw-din</vt:lpstr>
      <vt:lpstr>Wingdings 2</vt:lpstr>
      <vt:lpstr>Gallery</vt:lpstr>
      <vt:lpstr>CAP-797 Cyber FORENSICS  Lecture Zero</vt:lpstr>
      <vt:lpstr>Introduction</vt:lpstr>
      <vt:lpstr>Text Book</vt:lpstr>
      <vt:lpstr>References</vt:lpstr>
      <vt:lpstr>PowerPoint Presentation</vt:lpstr>
      <vt:lpstr>PowerPoint Presentation</vt:lpstr>
      <vt:lpstr>Program Educational Objectives</vt:lpstr>
      <vt:lpstr>PowerPoint Presentation</vt:lpstr>
      <vt:lpstr>Course Outcomes</vt:lpstr>
      <vt:lpstr>Program Outcomes</vt:lpstr>
      <vt:lpstr>Program Specific Outcomes</vt:lpstr>
      <vt:lpstr>What is cyber forensics</vt:lpstr>
      <vt:lpstr>PowerPoint Presentation</vt:lpstr>
      <vt:lpstr>Why is cyber forensics important? </vt:lpstr>
      <vt:lpstr>The Process Involved in Cyber Forensics</vt:lpstr>
      <vt:lpstr>Cyber Forensics tools</vt:lpstr>
      <vt:lpstr>PowerPoint Presentation</vt:lpstr>
      <vt:lpstr>Cyber Forensics Platforms </vt:lpstr>
      <vt:lpstr>Platforms</vt:lpstr>
      <vt:lpstr>Courses in Cyber Forensics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 Classifications</dc:title>
  <dc:creator>HP-PC</dc:creator>
  <cp:lastModifiedBy>Yasir Afaq</cp:lastModifiedBy>
  <cp:revision>69</cp:revision>
  <dcterms:created xsi:type="dcterms:W3CDTF">2019-01-17T04:48:58Z</dcterms:created>
  <dcterms:modified xsi:type="dcterms:W3CDTF">2023-01-05T04:27:44Z</dcterms:modified>
</cp:coreProperties>
</file>