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6542B0-7A9C-42F4-B878-AE5D0E78F9BC}" type="doc">
      <dgm:prSet loTypeId="urn:microsoft.com/office/officeart/2018/5/layout/IconCircle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79471CC8-0354-4F57-A712-EFDFA0817F5B}">
      <dgm:prSet/>
      <dgm:spPr/>
      <dgm:t>
        <a:bodyPr/>
        <a:lstStyle/>
        <a:p>
          <a:pPr>
            <a:defRPr cap="all"/>
          </a:pPr>
          <a:r>
            <a:rPr lang="en-US" b="1"/>
            <a:t>Bit</a:t>
          </a:r>
          <a:endParaRPr lang="en-US"/>
        </a:p>
      </dgm:t>
    </dgm:pt>
    <dgm:pt modelId="{0A12C2C7-E0E5-4595-8BE4-530B6C39D8D1}" type="parTrans" cxnId="{671056A8-97C8-475A-B3BF-8177E5EB80B9}">
      <dgm:prSet/>
      <dgm:spPr/>
      <dgm:t>
        <a:bodyPr/>
        <a:lstStyle/>
        <a:p>
          <a:endParaRPr lang="en-US"/>
        </a:p>
      </dgm:t>
    </dgm:pt>
    <dgm:pt modelId="{3CF1B94D-EC61-4F7B-90D2-C4E60266E8DF}" type="sibTrans" cxnId="{671056A8-97C8-475A-B3BF-8177E5EB80B9}">
      <dgm:prSet/>
      <dgm:spPr/>
      <dgm:t>
        <a:bodyPr/>
        <a:lstStyle/>
        <a:p>
          <a:endParaRPr lang="en-US"/>
        </a:p>
      </dgm:t>
    </dgm:pt>
    <dgm:pt modelId="{70D5826F-D13D-4B1B-B9B5-88DAA15ADD90}">
      <dgm:prSet/>
      <dgm:spPr/>
      <dgm:t>
        <a:bodyPr/>
        <a:lstStyle/>
        <a:p>
          <a:pPr>
            <a:defRPr cap="all"/>
          </a:pPr>
          <a:r>
            <a:rPr lang="en-US" b="1" i="0"/>
            <a:t>Byte</a:t>
          </a:r>
          <a:endParaRPr lang="en-US"/>
        </a:p>
      </dgm:t>
    </dgm:pt>
    <dgm:pt modelId="{99D32D3E-BD4A-4633-BFCB-26B9BB5F1871}" type="parTrans" cxnId="{C36EFBBA-0E28-42CD-8AB9-421953B6C62C}">
      <dgm:prSet/>
      <dgm:spPr/>
      <dgm:t>
        <a:bodyPr/>
        <a:lstStyle/>
        <a:p>
          <a:endParaRPr lang="en-US"/>
        </a:p>
      </dgm:t>
    </dgm:pt>
    <dgm:pt modelId="{E8CEF5A5-2416-4C84-9A40-752A62714318}" type="sibTrans" cxnId="{C36EFBBA-0E28-42CD-8AB9-421953B6C62C}">
      <dgm:prSet/>
      <dgm:spPr/>
      <dgm:t>
        <a:bodyPr/>
        <a:lstStyle/>
        <a:p>
          <a:endParaRPr lang="en-US"/>
        </a:p>
      </dgm:t>
    </dgm:pt>
    <dgm:pt modelId="{95BD8438-2B42-4073-8ACA-AFE66AB178EA}">
      <dgm:prSet/>
      <dgm:spPr/>
      <dgm:t>
        <a:bodyPr/>
        <a:lstStyle/>
        <a:p>
          <a:pPr>
            <a:defRPr cap="all"/>
          </a:pPr>
          <a:r>
            <a:rPr lang="en-IN" b="1" i="0"/>
            <a:t>Number system</a:t>
          </a:r>
          <a:r>
            <a:rPr lang="en-IN" b="1"/>
            <a:t> </a:t>
          </a:r>
          <a:br>
            <a:rPr lang="en-IN" b="1"/>
          </a:br>
          <a:endParaRPr lang="en-US"/>
        </a:p>
      </dgm:t>
    </dgm:pt>
    <dgm:pt modelId="{FACB55B0-7A18-476A-A757-03C66608F6A9}" type="parTrans" cxnId="{5B7711D8-928B-4B7C-80CE-0FBD3AE98B4B}">
      <dgm:prSet/>
      <dgm:spPr/>
      <dgm:t>
        <a:bodyPr/>
        <a:lstStyle/>
        <a:p>
          <a:endParaRPr lang="en-US"/>
        </a:p>
      </dgm:t>
    </dgm:pt>
    <dgm:pt modelId="{41006E77-158C-4019-B714-9969DEF712AF}" type="sibTrans" cxnId="{5B7711D8-928B-4B7C-80CE-0FBD3AE98B4B}">
      <dgm:prSet/>
      <dgm:spPr/>
      <dgm:t>
        <a:bodyPr/>
        <a:lstStyle/>
        <a:p>
          <a:endParaRPr lang="en-US"/>
        </a:p>
      </dgm:t>
    </dgm:pt>
    <dgm:pt modelId="{89FBEFFF-7298-4EB2-B443-AACD1AB6993A}" type="pres">
      <dgm:prSet presAssocID="{C16542B0-7A9C-42F4-B878-AE5D0E78F9BC}" presName="root" presStyleCnt="0">
        <dgm:presLayoutVars>
          <dgm:dir/>
          <dgm:resizeHandles val="exact"/>
        </dgm:presLayoutVars>
      </dgm:prSet>
      <dgm:spPr/>
    </dgm:pt>
    <dgm:pt modelId="{1E3B35F6-2BFC-402D-AB0C-FFA4785A1DF5}" type="pres">
      <dgm:prSet presAssocID="{79471CC8-0354-4F57-A712-EFDFA0817F5B}" presName="compNode" presStyleCnt="0"/>
      <dgm:spPr/>
    </dgm:pt>
    <dgm:pt modelId="{0E325163-752C-4ECA-9CE4-D9DA48F47253}" type="pres">
      <dgm:prSet presAssocID="{79471CC8-0354-4F57-A712-EFDFA0817F5B}" presName="iconBgRect" presStyleLbl="bgShp" presStyleIdx="0" presStyleCnt="3"/>
      <dgm:spPr/>
    </dgm:pt>
    <dgm:pt modelId="{9B5172BC-3E66-4F15-B300-46D08635B333}" type="pres">
      <dgm:prSet presAssocID="{79471CC8-0354-4F57-A712-EFDFA0817F5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tcoin"/>
        </a:ext>
      </dgm:extLst>
    </dgm:pt>
    <dgm:pt modelId="{BA68D219-83B6-4EB6-A9F2-F35E8B71C08D}" type="pres">
      <dgm:prSet presAssocID="{79471CC8-0354-4F57-A712-EFDFA0817F5B}" presName="spaceRect" presStyleCnt="0"/>
      <dgm:spPr/>
    </dgm:pt>
    <dgm:pt modelId="{5079D5A3-F858-4B7D-8D63-E61964FA50C8}" type="pres">
      <dgm:prSet presAssocID="{79471CC8-0354-4F57-A712-EFDFA0817F5B}" presName="textRect" presStyleLbl="revTx" presStyleIdx="0" presStyleCnt="3">
        <dgm:presLayoutVars>
          <dgm:chMax val="1"/>
          <dgm:chPref val="1"/>
        </dgm:presLayoutVars>
      </dgm:prSet>
      <dgm:spPr/>
    </dgm:pt>
    <dgm:pt modelId="{D412FCB0-3659-4829-BB93-3C9448488687}" type="pres">
      <dgm:prSet presAssocID="{3CF1B94D-EC61-4F7B-90D2-C4E60266E8DF}" presName="sibTrans" presStyleCnt="0"/>
      <dgm:spPr/>
    </dgm:pt>
    <dgm:pt modelId="{59D884D8-113C-428D-B224-9051431F8D70}" type="pres">
      <dgm:prSet presAssocID="{70D5826F-D13D-4B1B-B9B5-88DAA15ADD90}" presName="compNode" presStyleCnt="0"/>
      <dgm:spPr/>
    </dgm:pt>
    <dgm:pt modelId="{5C9DE715-5847-4D57-AA5F-4CC7A81F0EFF}" type="pres">
      <dgm:prSet presAssocID="{70D5826F-D13D-4B1B-B9B5-88DAA15ADD90}" presName="iconBgRect" presStyleLbl="bgShp" presStyleIdx="1" presStyleCnt="3"/>
      <dgm:spPr/>
    </dgm:pt>
    <dgm:pt modelId="{75B5CDC1-2D3D-4DDA-8613-1EC35CE22E8C}" type="pres">
      <dgm:prSet presAssocID="{70D5826F-D13D-4B1B-B9B5-88DAA15ADD9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F4710683-4320-4557-AA9E-83D6DC81EE70}" type="pres">
      <dgm:prSet presAssocID="{70D5826F-D13D-4B1B-B9B5-88DAA15ADD90}" presName="spaceRect" presStyleCnt="0"/>
      <dgm:spPr/>
    </dgm:pt>
    <dgm:pt modelId="{A085BF6B-E614-4F59-9B11-167957E7BA3E}" type="pres">
      <dgm:prSet presAssocID="{70D5826F-D13D-4B1B-B9B5-88DAA15ADD90}" presName="textRect" presStyleLbl="revTx" presStyleIdx="1" presStyleCnt="3">
        <dgm:presLayoutVars>
          <dgm:chMax val="1"/>
          <dgm:chPref val="1"/>
        </dgm:presLayoutVars>
      </dgm:prSet>
      <dgm:spPr/>
    </dgm:pt>
    <dgm:pt modelId="{7D8383A9-B30A-4669-92DF-5D16B9569DC7}" type="pres">
      <dgm:prSet presAssocID="{E8CEF5A5-2416-4C84-9A40-752A62714318}" presName="sibTrans" presStyleCnt="0"/>
      <dgm:spPr/>
    </dgm:pt>
    <dgm:pt modelId="{9AFD9E48-4159-4EC2-AA82-952998CFB5EB}" type="pres">
      <dgm:prSet presAssocID="{95BD8438-2B42-4073-8ACA-AFE66AB178EA}" presName="compNode" presStyleCnt="0"/>
      <dgm:spPr/>
    </dgm:pt>
    <dgm:pt modelId="{21561154-D0A3-46BA-92CC-8371E81F10E9}" type="pres">
      <dgm:prSet presAssocID="{95BD8438-2B42-4073-8ACA-AFE66AB178EA}" presName="iconBgRect" presStyleLbl="bgShp" presStyleIdx="2" presStyleCnt="3"/>
      <dgm:spPr/>
    </dgm:pt>
    <dgm:pt modelId="{1F54093F-C183-481A-AB76-02AA0DBBF50F}" type="pres">
      <dgm:prSet presAssocID="{95BD8438-2B42-4073-8ACA-AFE66AB178E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2241D924-CBE0-4F6E-9256-4511B572B10B}" type="pres">
      <dgm:prSet presAssocID="{95BD8438-2B42-4073-8ACA-AFE66AB178EA}" presName="spaceRect" presStyleCnt="0"/>
      <dgm:spPr/>
    </dgm:pt>
    <dgm:pt modelId="{76AE5688-F71B-4F98-8912-BE3E047E8BFB}" type="pres">
      <dgm:prSet presAssocID="{95BD8438-2B42-4073-8ACA-AFE66AB178EA}" presName="textRect" presStyleLbl="revTx" presStyleIdx="2" presStyleCnt="3">
        <dgm:presLayoutVars>
          <dgm:chMax val="1"/>
          <dgm:chPref val="1"/>
        </dgm:presLayoutVars>
      </dgm:prSet>
      <dgm:spPr/>
    </dgm:pt>
  </dgm:ptLst>
  <dgm:cxnLst>
    <dgm:cxn modelId="{A0E12C51-FBFD-49BC-92A0-E442020D2850}" type="presOf" srcId="{95BD8438-2B42-4073-8ACA-AFE66AB178EA}" destId="{76AE5688-F71B-4F98-8912-BE3E047E8BFB}" srcOrd="0" destOrd="0" presId="urn:microsoft.com/office/officeart/2018/5/layout/IconCircleLabelList"/>
    <dgm:cxn modelId="{03D9058F-8FCC-41FC-BABB-B0A661330AA4}" type="presOf" srcId="{79471CC8-0354-4F57-A712-EFDFA0817F5B}" destId="{5079D5A3-F858-4B7D-8D63-E61964FA50C8}" srcOrd="0" destOrd="0" presId="urn:microsoft.com/office/officeart/2018/5/layout/IconCircleLabelList"/>
    <dgm:cxn modelId="{A3246996-53D6-48C3-BF44-DEDB9D1263F1}" type="presOf" srcId="{70D5826F-D13D-4B1B-B9B5-88DAA15ADD90}" destId="{A085BF6B-E614-4F59-9B11-167957E7BA3E}" srcOrd="0" destOrd="0" presId="urn:microsoft.com/office/officeart/2018/5/layout/IconCircleLabelList"/>
    <dgm:cxn modelId="{671056A8-97C8-475A-B3BF-8177E5EB80B9}" srcId="{C16542B0-7A9C-42F4-B878-AE5D0E78F9BC}" destId="{79471CC8-0354-4F57-A712-EFDFA0817F5B}" srcOrd="0" destOrd="0" parTransId="{0A12C2C7-E0E5-4595-8BE4-530B6C39D8D1}" sibTransId="{3CF1B94D-EC61-4F7B-90D2-C4E60266E8DF}"/>
    <dgm:cxn modelId="{C36EFBBA-0E28-42CD-8AB9-421953B6C62C}" srcId="{C16542B0-7A9C-42F4-B878-AE5D0E78F9BC}" destId="{70D5826F-D13D-4B1B-B9B5-88DAA15ADD90}" srcOrd="1" destOrd="0" parTransId="{99D32D3E-BD4A-4633-BFCB-26B9BB5F1871}" sibTransId="{E8CEF5A5-2416-4C84-9A40-752A62714318}"/>
    <dgm:cxn modelId="{5B7711D8-928B-4B7C-80CE-0FBD3AE98B4B}" srcId="{C16542B0-7A9C-42F4-B878-AE5D0E78F9BC}" destId="{95BD8438-2B42-4073-8ACA-AFE66AB178EA}" srcOrd="2" destOrd="0" parTransId="{FACB55B0-7A18-476A-A757-03C66608F6A9}" sibTransId="{41006E77-158C-4019-B714-9969DEF712AF}"/>
    <dgm:cxn modelId="{030CE7E5-26F0-45DE-93A0-D098CB0BB400}" type="presOf" srcId="{C16542B0-7A9C-42F4-B878-AE5D0E78F9BC}" destId="{89FBEFFF-7298-4EB2-B443-AACD1AB6993A}" srcOrd="0" destOrd="0" presId="urn:microsoft.com/office/officeart/2018/5/layout/IconCircleLabelList"/>
    <dgm:cxn modelId="{BC1B07FA-EB37-428B-84F4-090D457A58B3}" type="presParOf" srcId="{89FBEFFF-7298-4EB2-B443-AACD1AB6993A}" destId="{1E3B35F6-2BFC-402D-AB0C-FFA4785A1DF5}" srcOrd="0" destOrd="0" presId="urn:microsoft.com/office/officeart/2018/5/layout/IconCircleLabelList"/>
    <dgm:cxn modelId="{E507AAD1-AA34-462C-ADE7-A99B3D13FBD6}" type="presParOf" srcId="{1E3B35F6-2BFC-402D-AB0C-FFA4785A1DF5}" destId="{0E325163-752C-4ECA-9CE4-D9DA48F47253}" srcOrd="0" destOrd="0" presId="urn:microsoft.com/office/officeart/2018/5/layout/IconCircleLabelList"/>
    <dgm:cxn modelId="{E6B0BA8D-4BD0-486C-840B-0A5C320F7CDB}" type="presParOf" srcId="{1E3B35F6-2BFC-402D-AB0C-FFA4785A1DF5}" destId="{9B5172BC-3E66-4F15-B300-46D08635B333}" srcOrd="1" destOrd="0" presId="urn:microsoft.com/office/officeart/2018/5/layout/IconCircleLabelList"/>
    <dgm:cxn modelId="{A8B85ECF-0401-4C9C-A9A7-2071D0421FAB}" type="presParOf" srcId="{1E3B35F6-2BFC-402D-AB0C-FFA4785A1DF5}" destId="{BA68D219-83B6-4EB6-A9F2-F35E8B71C08D}" srcOrd="2" destOrd="0" presId="urn:microsoft.com/office/officeart/2018/5/layout/IconCircleLabelList"/>
    <dgm:cxn modelId="{42B6CC69-4933-4E67-946B-EFD882352363}" type="presParOf" srcId="{1E3B35F6-2BFC-402D-AB0C-FFA4785A1DF5}" destId="{5079D5A3-F858-4B7D-8D63-E61964FA50C8}" srcOrd="3" destOrd="0" presId="urn:microsoft.com/office/officeart/2018/5/layout/IconCircleLabelList"/>
    <dgm:cxn modelId="{A623EA43-6866-4A84-A9B2-59964682F7DB}" type="presParOf" srcId="{89FBEFFF-7298-4EB2-B443-AACD1AB6993A}" destId="{D412FCB0-3659-4829-BB93-3C9448488687}" srcOrd="1" destOrd="0" presId="urn:microsoft.com/office/officeart/2018/5/layout/IconCircleLabelList"/>
    <dgm:cxn modelId="{BC4AE17F-BAE5-4288-A55E-8FB48E57C6EB}" type="presParOf" srcId="{89FBEFFF-7298-4EB2-B443-AACD1AB6993A}" destId="{59D884D8-113C-428D-B224-9051431F8D70}" srcOrd="2" destOrd="0" presId="urn:microsoft.com/office/officeart/2018/5/layout/IconCircleLabelList"/>
    <dgm:cxn modelId="{07BA12A9-BE64-446D-B1E0-21CB52489B88}" type="presParOf" srcId="{59D884D8-113C-428D-B224-9051431F8D70}" destId="{5C9DE715-5847-4D57-AA5F-4CC7A81F0EFF}" srcOrd="0" destOrd="0" presId="urn:microsoft.com/office/officeart/2018/5/layout/IconCircleLabelList"/>
    <dgm:cxn modelId="{7E58D8C0-12D8-45D6-9CDF-4743888C1DEB}" type="presParOf" srcId="{59D884D8-113C-428D-B224-9051431F8D70}" destId="{75B5CDC1-2D3D-4DDA-8613-1EC35CE22E8C}" srcOrd="1" destOrd="0" presId="urn:microsoft.com/office/officeart/2018/5/layout/IconCircleLabelList"/>
    <dgm:cxn modelId="{A9921664-7C7F-45ED-972F-7C6405B1C52C}" type="presParOf" srcId="{59D884D8-113C-428D-B224-9051431F8D70}" destId="{F4710683-4320-4557-AA9E-83D6DC81EE70}" srcOrd="2" destOrd="0" presId="urn:microsoft.com/office/officeart/2018/5/layout/IconCircleLabelList"/>
    <dgm:cxn modelId="{016D54E2-2C91-4532-8187-5EEF06CDBDE5}" type="presParOf" srcId="{59D884D8-113C-428D-B224-9051431F8D70}" destId="{A085BF6B-E614-4F59-9B11-167957E7BA3E}" srcOrd="3" destOrd="0" presId="urn:microsoft.com/office/officeart/2018/5/layout/IconCircleLabelList"/>
    <dgm:cxn modelId="{E13AAE40-73A2-442E-9A5F-4A71C0F9E306}" type="presParOf" srcId="{89FBEFFF-7298-4EB2-B443-AACD1AB6993A}" destId="{7D8383A9-B30A-4669-92DF-5D16B9569DC7}" srcOrd="3" destOrd="0" presId="urn:microsoft.com/office/officeart/2018/5/layout/IconCircleLabelList"/>
    <dgm:cxn modelId="{F92BEA96-4CEB-440F-B6C1-680D198F110A}" type="presParOf" srcId="{89FBEFFF-7298-4EB2-B443-AACD1AB6993A}" destId="{9AFD9E48-4159-4EC2-AA82-952998CFB5EB}" srcOrd="4" destOrd="0" presId="urn:microsoft.com/office/officeart/2018/5/layout/IconCircleLabelList"/>
    <dgm:cxn modelId="{BBFDAC3A-4E52-4812-BA9D-9B47A2892CC9}" type="presParOf" srcId="{9AFD9E48-4159-4EC2-AA82-952998CFB5EB}" destId="{21561154-D0A3-46BA-92CC-8371E81F10E9}" srcOrd="0" destOrd="0" presId="urn:microsoft.com/office/officeart/2018/5/layout/IconCircleLabelList"/>
    <dgm:cxn modelId="{7EE1AA8A-1B9A-439B-81A1-D092E225EA3C}" type="presParOf" srcId="{9AFD9E48-4159-4EC2-AA82-952998CFB5EB}" destId="{1F54093F-C183-481A-AB76-02AA0DBBF50F}" srcOrd="1" destOrd="0" presId="urn:microsoft.com/office/officeart/2018/5/layout/IconCircleLabelList"/>
    <dgm:cxn modelId="{F8340FB0-63B3-45CB-9805-0DBEFDE1484F}" type="presParOf" srcId="{9AFD9E48-4159-4EC2-AA82-952998CFB5EB}" destId="{2241D924-CBE0-4F6E-9256-4511B572B10B}" srcOrd="2" destOrd="0" presId="urn:microsoft.com/office/officeart/2018/5/layout/IconCircleLabelList"/>
    <dgm:cxn modelId="{01AA65EE-6217-4D22-AE21-8CF9ED89CECD}" type="presParOf" srcId="{9AFD9E48-4159-4EC2-AA82-952998CFB5EB}" destId="{76AE5688-F71B-4F98-8912-BE3E047E8BF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45DD67-36F2-457B-B7A8-DBA9CB7C2348}" type="doc">
      <dgm:prSet loTypeId="urn:microsoft.com/office/officeart/2008/layout/LinedList" loCatId="list" qsTypeId="urn:microsoft.com/office/officeart/2005/8/quickstyle/simple2" qsCatId="simple" csTypeId="urn:microsoft.com/office/officeart/2005/8/colors/accent0_3" csCatId="mainScheme"/>
      <dgm:spPr/>
      <dgm:t>
        <a:bodyPr/>
        <a:lstStyle/>
        <a:p>
          <a:endParaRPr lang="en-US"/>
        </a:p>
      </dgm:t>
    </dgm:pt>
    <dgm:pt modelId="{A874C163-69A0-49EB-B5BC-9AA3CD0F9864}">
      <dgm:prSet custT="1"/>
      <dgm:spPr/>
      <dgm:t>
        <a:bodyPr/>
        <a:lstStyle/>
        <a:p>
          <a:pPr algn="just"/>
          <a:r>
            <a:rPr lang="en-US" sz="2000" b="1" i="0" dirty="0"/>
            <a:t>In this number system, the digits 0 to 9 represent the numbers. </a:t>
          </a:r>
          <a:endParaRPr lang="en-US" sz="2000" b="1" dirty="0"/>
        </a:p>
      </dgm:t>
    </dgm:pt>
    <dgm:pt modelId="{B6D8484F-39E9-4842-BE08-4573BC672824}" type="parTrans" cxnId="{0C2CCC2F-B674-4418-8194-71659648A10D}">
      <dgm:prSet/>
      <dgm:spPr/>
      <dgm:t>
        <a:bodyPr/>
        <a:lstStyle/>
        <a:p>
          <a:pPr algn="just"/>
          <a:endParaRPr lang="en-US" sz="2000" b="1"/>
        </a:p>
      </dgm:t>
    </dgm:pt>
    <dgm:pt modelId="{37739728-5C65-4D56-B366-E7827CCB0E82}" type="sibTrans" cxnId="{0C2CCC2F-B674-4418-8194-71659648A10D}">
      <dgm:prSet/>
      <dgm:spPr/>
      <dgm:t>
        <a:bodyPr/>
        <a:lstStyle/>
        <a:p>
          <a:pPr algn="just"/>
          <a:endParaRPr lang="en-US" sz="2000" b="1"/>
        </a:p>
      </dgm:t>
    </dgm:pt>
    <dgm:pt modelId="{82D2506F-2EB7-4770-8DD2-6428D6989CBC}">
      <dgm:prSet custT="1"/>
      <dgm:spPr/>
      <dgm:t>
        <a:bodyPr/>
        <a:lstStyle/>
        <a:p>
          <a:pPr algn="just"/>
          <a:r>
            <a:rPr lang="en-US" sz="2000" b="1" i="0" dirty="0"/>
            <a:t>As it uses 10 digits to represent a number, it is also called the base 10 number system. </a:t>
          </a:r>
          <a:endParaRPr lang="en-US" sz="2000" b="1" dirty="0"/>
        </a:p>
      </dgm:t>
    </dgm:pt>
    <dgm:pt modelId="{0E318187-5999-4F02-BF96-2BFFA42BD31D}" type="parTrans" cxnId="{D0C001DB-C7B3-4ED0-9189-1D2EA4615737}">
      <dgm:prSet/>
      <dgm:spPr/>
      <dgm:t>
        <a:bodyPr/>
        <a:lstStyle/>
        <a:p>
          <a:pPr algn="just"/>
          <a:endParaRPr lang="en-US" sz="2000" b="1"/>
        </a:p>
      </dgm:t>
    </dgm:pt>
    <dgm:pt modelId="{EA0F3038-F312-4054-ABE3-6D4DBC7E01A0}" type="sibTrans" cxnId="{D0C001DB-C7B3-4ED0-9189-1D2EA4615737}">
      <dgm:prSet/>
      <dgm:spPr/>
      <dgm:t>
        <a:bodyPr/>
        <a:lstStyle/>
        <a:p>
          <a:pPr algn="just"/>
          <a:endParaRPr lang="en-US" sz="2000" b="1"/>
        </a:p>
      </dgm:t>
    </dgm:pt>
    <dgm:pt modelId="{52F98B19-F304-4161-AF27-536B97096A97}">
      <dgm:prSet custT="1"/>
      <dgm:spPr/>
      <dgm:t>
        <a:bodyPr/>
        <a:lstStyle/>
        <a:p>
          <a:pPr algn="just"/>
          <a:r>
            <a:rPr lang="en-US" sz="2000" b="1" i="0" dirty="0"/>
            <a:t>Each digit has a value based on its position called place value.</a:t>
          </a:r>
          <a:endParaRPr lang="en-US" sz="2000" b="1" dirty="0"/>
        </a:p>
      </dgm:t>
    </dgm:pt>
    <dgm:pt modelId="{216ABEF2-82DC-4E51-A19F-63185C515AD9}" type="parTrans" cxnId="{EEA5C48B-F219-4AD8-809B-AF6A9AF68334}">
      <dgm:prSet/>
      <dgm:spPr/>
      <dgm:t>
        <a:bodyPr/>
        <a:lstStyle/>
        <a:p>
          <a:pPr algn="just"/>
          <a:endParaRPr lang="en-US" sz="2000" b="1"/>
        </a:p>
      </dgm:t>
    </dgm:pt>
    <dgm:pt modelId="{E2892C73-37C4-49A1-B8A3-21EC531C69A2}" type="sibTrans" cxnId="{EEA5C48B-F219-4AD8-809B-AF6A9AF68334}">
      <dgm:prSet/>
      <dgm:spPr/>
      <dgm:t>
        <a:bodyPr/>
        <a:lstStyle/>
        <a:p>
          <a:pPr algn="just"/>
          <a:endParaRPr lang="en-US" sz="2000" b="1"/>
        </a:p>
      </dgm:t>
    </dgm:pt>
    <dgm:pt modelId="{B4C9D85C-E5CF-4DAC-AD01-375F4A933476}">
      <dgm:prSet custT="1"/>
      <dgm:spPr/>
      <dgm:t>
        <a:bodyPr/>
        <a:lstStyle/>
        <a:p>
          <a:pPr algn="just"/>
          <a:r>
            <a:rPr lang="en-US" sz="2000" b="1" i="0"/>
            <a:t>The digit in the right-most position has a value of 1, and the next digit to the left has a value of 10. </a:t>
          </a:r>
          <a:endParaRPr lang="en-US" sz="2000" b="1"/>
        </a:p>
      </dgm:t>
    </dgm:pt>
    <dgm:pt modelId="{5E573A33-CE80-4F9D-AA2F-5B436973F64C}" type="parTrans" cxnId="{4E931B31-6E12-4408-815E-71EC7AE1EDFE}">
      <dgm:prSet/>
      <dgm:spPr/>
      <dgm:t>
        <a:bodyPr/>
        <a:lstStyle/>
        <a:p>
          <a:pPr algn="just"/>
          <a:endParaRPr lang="en-US" sz="2000" b="1"/>
        </a:p>
      </dgm:t>
    </dgm:pt>
    <dgm:pt modelId="{D7DEB519-32D8-460B-9716-2490D6667201}" type="sibTrans" cxnId="{4E931B31-6E12-4408-815E-71EC7AE1EDFE}">
      <dgm:prSet/>
      <dgm:spPr/>
      <dgm:t>
        <a:bodyPr/>
        <a:lstStyle/>
        <a:p>
          <a:pPr algn="just"/>
          <a:endParaRPr lang="en-US" sz="2000" b="1"/>
        </a:p>
      </dgm:t>
    </dgm:pt>
    <dgm:pt modelId="{AFB7054D-1B75-49B8-B1A7-6E833FA9165D}">
      <dgm:prSet custT="1"/>
      <dgm:spPr/>
      <dgm:t>
        <a:bodyPr/>
        <a:lstStyle/>
        <a:p>
          <a:pPr algn="just"/>
          <a:r>
            <a:rPr lang="en-US" sz="2000" b="1" i="0"/>
            <a:t>Since the base is 10, each position or place has a value that is 10 times as much as the previous position, as we move from right to left.</a:t>
          </a:r>
          <a:endParaRPr lang="en-US" sz="2000" b="1"/>
        </a:p>
      </dgm:t>
    </dgm:pt>
    <dgm:pt modelId="{07FAE796-C248-4F8B-99AE-0FBD3C902AB6}" type="parTrans" cxnId="{5423665B-3F30-4689-9B79-99BEF1DF8746}">
      <dgm:prSet/>
      <dgm:spPr/>
      <dgm:t>
        <a:bodyPr/>
        <a:lstStyle/>
        <a:p>
          <a:pPr algn="just"/>
          <a:endParaRPr lang="en-US" sz="2000" b="1"/>
        </a:p>
      </dgm:t>
    </dgm:pt>
    <dgm:pt modelId="{D19352EC-95E0-4995-9AB2-E22873B6CB91}" type="sibTrans" cxnId="{5423665B-3F30-4689-9B79-99BEF1DF8746}">
      <dgm:prSet/>
      <dgm:spPr/>
      <dgm:t>
        <a:bodyPr/>
        <a:lstStyle/>
        <a:p>
          <a:pPr algn="just"/>
          <a:endParaRPr lang="en-US" sz="2000" b="1"/>
        </a:p>
      </dgm:t>
    </dgm:pt>
    <dgm:pt modelId="{41A3D73E-7889-4201-8AED-6B237D744A1C}" type="pres">
      <dgm:prSet presAssocID="{A845DD67-36F2-457B-B7A8-DBA9CB7C2348}" presName="vert0" presStyleCnt="0">
        <dgm:presLayoutVars>
          <dgm:dir/>
          <dgm:animOne val="branch"/>
          <dgm:animLvl val="lvl"/>
        </dgm:presLayoutVars>
      </dgm:prSet>
      <dgm:spPr/>
    </dgm:pt>
    <dgm:pt modelId="{E3698220-6CF4-4D06-9F27-0AF650F68DF4}" type="pres">
      <dgm:prSet presAssocID="{A874C163-69A0-49EB-B5BC-9AA3CD0F9864}" presName="thickLine" presStyleLbl="alignNode1" presStyleIdx="0" presStyleCnt="5"/>
      <dgm:spPr/>
    </dgm:pt>
    <dgm:pt modelId="{101ACE7E-EE65-4C63-B4CD-527B5F7C326C}" type="pres">
      <dgm:prSet presAssocID="{A874C163-69A0-49EB-B5BC-9AA3CD0F9864}" presName="horz1" presStyleCnt="0"/>
      <dgm:spPr/>
    </dgm:pt>
    <dgm:pt modelId="{16ADEC76-3D29-4835-9F7C-176383501151}" type="pres">
      <dgm:prSet presAssocID="{A874C163-69A0-49EB-B5BC-9AA3CD0F9864}" presName="tx1" presStyleLbl="revTx" presStyleIdx="0" presStyleCnt="5"/>
      <dgm:spPr/>
    </dgm:pt>
    <dgm:pt modelId="{0233DFAC-6BB4-4B59-923C-4C423DF24996}" type="pres">
      <dgm:prSet presAssocID="{A874C163-69A0-49EB-B5BC-9AA3CD0F9864}" presName="vert1" presStyleCnt="0"/>
      <dgm:spPr/>
    </dgm:pt>
    <dgm:pt modelId="{26E3E45E-8F6F-47AA-A430-C629F8529961}" type="pres">
      <dgm:prSet presAssocID="{82D2506F-2EB7-4770-8DD2-6428D6989CBC}" presName="thickLine" presStyleLbl="alignNode1" presStyleIdx="1" presStyleCnt="5"/>
      <dgm:spPr/>
    </dgm:pt>
    <dgm:pt modelId="{64BA5743-8BB6-4F81-AA31-F65033BD39C2}" type="pres">
      <dgm:prSet presAssocID="{82D2506F-2EB7-4770-8DD2-6428D6989CBC}" presName="horz1" presStyleCnt="0"/>
      <dgm:spPr/>
    </dgm:pt>
    <dgm:pt modelId="{E65F8BAE-0697-4832-8068-12E99223C90F}" type="pres">
      <dgm:prSet presAssocID="{82D2506F-2EB7-4770-8DD2-6428D6989CBC}" presName="tx1" presStyleLbl="revTx" presStyleIdx="1" presStyleCnt="5"/>
      <dgm:spPr/>
    </dgm:pt>
    <dgm:pt modelId="{CAAABB06-CC4C-40D2-9F36-1B07138FA019}" type="pres">
      <dgm:prSet presAssocID="{82D2506F-2EB7-4770-8DD2-6428D6989CBC}" presName="vert1" presStyleCnt="0"/>
      <dgm:spPr/>
    </dgm:pt>
    <dgm:pt modelId="{B9C0329A-DE5C-438F-B397-FBA2EDDA759A}" type="pres">
      <dgm:prSet presAssocID="{52F98B19-F304-4161-AF27-536B97096A97}" presName="thickLine" presStyleLbl="alignNode1" presStyleIdx="2" presStyleCnt="5"/>
      <dgm:spPr/>
    </dgm:pt>
    <dgm:pt modelId="{A5AA906A-51D1-4D33-B57E-2F21077A3ACD}" type="pres">
      <dgm:prSet presAssocID="{52F98B19-F304-4161-AF27-536B97096A97}" presName="horz1" presStyleCnt="0"/>
      <dgm:spPr/>
    </dgm:pt>
    <dgm:pt modelId="{E9A10714-F1E7-464E-B7A1-DD2606EFA5F2}" type="pres">
      <dgm:prSet presAssocID="{52F98B19-F304-4161-AF27-536B97096A97}" presName="tx1" presStyleLbl="revTx" presStyleIdx="2" presStyleCnt="5"/>
      <dgm:spPr/>
    </dgm:pt>
    <dgm:pt modelId="{DF3A8F5B-4EEB-4A7C-8CC4-0D018E4DAB29}" type="pres">
      <dgm:prSet presAssocID="{52F98B19-F304-4161-AF27-536B97096A97}" presName="vert1" presStyleCnt="0"/>
      <dgm:spPr/>
    </dgm:pt>
    <dgm:pt modelId="{8DA03810-C396-49DB-B7F8-3AD743290EF1}" type="pres">
      <dgm:prSet presAssocID="{B4C9D85C-E5CF-4DAC-AD01-375F4A933476}" presName="thickLine" presStyleLbl="alignNode1" presStyleIdx="3" presStyleCnt="5"/>
      <dgm:spPr/>
    </dgm:pt>
    <dgm:pt modelId="{E1E63CD4-5298-4CB3-B6A7-E832F9067B86}" type="pres">
      <dgm:prSet presAssocID="{B4C9D85C-E5CF-4DAC-AD01-375F4A933476}" presName="horz1" presStyleCnt="0"/>
      <dgm:spPr/>
    </dgm:pt>
    <dgm:pt modelId="{152D2A41-1D9C-4B5E-9405-F0CC8FA18032}" type="pres">
      <dgm:prSet presAssocID="{B4C9D85C-E5CF-4DAC-AD01-375F4A933476}" presName="tx1" presStyleLbl="revTx" presStyleIdx="3" presStyleCnt="5"/>
      <dgm:spPr/>
    </dgm:pt>
    <dgm:pt modelId="{667A029A-AAA0-4D5D-BB5F-D934EDBE1325}" type="pres">
      <dgm:prSet presAssocID="{B4C9D85C-E5CF-4DAC-AD01-375F4A933476}" presName="vert1" presStyleCnt="0"/>
      <dgm:spPr/>
    </dgm:pt>
    <dgm:pt modelId="{280E850B-F431-4EA0-8B99-0A7C501439D3}" type="pres">
      <dgm:prSet presAssocID="{AFB7054D-1B75-49B8-B1A7-6E833FA9165D}" presName="thickLine" presStyleLbl="alignNode1" presStyleIdx="4" presStyleCnt="5"/>
      <dgm:spPr/>
    </dgm:pt>
    <dgm:pt modelId="{0AE499DD-0577-4194-B0D0-AD14F2326C5E}" type="pres">
      <dgm:prSet presAssocID="{AFB7054D-1B75-49B8-B1A7-6E833FA9165D}" presName="horz1" presStyleCnt="0"/>
      <dgm:spPr/>
    </dgm:pt>
    <dgm:pt modelId="{4D64C125-0A2E-4980-863F-E4AB95A7DCE8}" type="pres">
      <dgm:prSet presAssocID="{AFB7054D-1B75-49B8-B1A7-6E833FA9165D}" presName="tx1" presStyleLbl="revTx" presStyleIdx="4" presStyleCnt="5"/>
      <dgm:spPr/>
    </dgm:pt>
    <dgm:pt modelId="{3B228C54-53C9-4A3F-BD4B-CC454AB62A9A}" type="pres">
      <dgm:prSet presAssocID="{AFB7054D-1B75-49B8-B1A7-6E833FA9165D}" presName="vert1" presStyleCnt="0"/>
      <dgm:spPr/>
    </dgm:pt>
  </dgm:ptLst>
  <dgm:cxnLst>
    <dgm:cxn modelId="{0C2CCC2F-B674-4418-8194-71659648A10D}" srcId="{A845DD67-36F2-457B-B7A8-DBA9CB7C2348}" destId="{A874C163-69A0-49EB-B5BC-9AA3CD0F9864}" srcOrd="0" destOrd="0" parTransId="{B6D8484F-39E9-4842-BE08-4573BC672824}" sibTransId="{37739728-5C65-4D56-B366-E7827CCB0E82}"/>
    <dgm:cxn modelId="{4E931B31-6E12-4408-815E-71EC7AE1EDFE}" srcId="{A845DD67-36F2-457B-B7A8-DBA9CB7C2348}" destId="{B4C9D85C-E5CF-4DAC-AD01-375F4A933476}" srcOrd="3" destOrd="0" parTransId="{5E573A33-CE80-4F9D-AA2F-5B436973F64C}" sibTransId="{D7DEB519-32D8-460B-9716-2490D6667201}"/>
    <dgm:cxn modelId="{5423665B-3F30-4689-9B79-99BEF1DF8746}" srcId="{A845DD67-36F2-457B-B7A8-DBA9CB7C2348}" destId="{AFB7054D-1B75-49B8-B1A7-6E833FA9165D}" srcOrd="4" destOrd="0" parTransId="{07FAE796-C248-4F8B-99AE-0FBD3C902AB6}" sibTransId="{D19352EC-95E0-4995-9AB2-E22873B6CB91}"/>
    <dgm:cxn modelId="{BFBBAB62-6B8B-48E1-991E-2E36CDC2F9F1}" type="presOf" srcId="{AFB7054D-1B75-49B8-B1A7-6E833FA9165D}" destId="{4D64C125-0A2E-4980-863F-E4AB95A7DCE8}" srcOrd="0" destOrd="0" presId="urn:microsoft.com/office/officeart/2008/layout/LinedList"/>
    <dgm:cxn modelId="{7E97CB6A-4DBA-444B-A811-936097A77D39}" type="presOf" srcId="{A845DD67-36F2-457B-B7A8-DBA9CB7C2348}" destId="{41A3D73E-7889-4201-8AED-6B237D744A1C}" srcOrd="0" destOrd="0" presId="urn:microsoft.com/office/officeart/2008/layout/LinedList"/>
    <dgm:cxn modelId="{CA82298B-35D8-45AE-9D5C-93C63DF19007}" type="presOf" srcId="{52F98B19-F304-4161-AF27-536B97096A97}" destId="{E9A10714-F1E7-464E-B7A1-DD2606EFA5F2}" srcOrd="0" destOrd="0" presId="urn:microsoft.com/office/officeart/2008/layout/LinedList"/>
    <dgm:cxn modelId="{EEA5C48B-F219-4AD8-809B-AF6A9AF68334}" srcId="{A845DD67-36F2-457B-B7A8-DBA9CB7C2348}" destId="{52F98B19-F304-4161-AF27-536B97096A97}" srcOrd="2" destOrd="0" parTransId="{216ABEF2-82DC-4E51-A19F-63185C515AD9}" sibTransId="{E2892C73-37C4-49A1-B8A3-21EC531C69A2}"/>
    <dgm:cxn modelId="{B1A365A5-938C-4F1F-8171-E7F7B0AF9540}" type="presOf" srcId="{B4C9D85C-E5CF-4DAC-AD01-375F4A933476}" destId="{152D2A41-1D9C-4B5E-9405-F0CC8FA18032}" srcOrd="0" destOrd="0" presId="urn:microsoft.com/office/officeart/2008/layout/LinedList"/>
    <dgm:cxn modelId="{D0C001DB-C7B3-4ED0-9189-1D2EA4615737}" srcId="{A845DD67-36F2-457B-B7A8-DBA9CB7C2348}" destId="{82D2506F-2EB7-4770-8DD2-6428D6989CBC}" srcOrd="1" destOrd="0" parTransId="{0E318187-5999-4F02-BF96-2BFFA42BD31D}" sibTransId="{EA0F3038-F312-4054-ABE3-6D4DBC7E01A0}"/>
    <dgm:cxn modelId="{84046FF4-C294-4D7C-BB68-954AC96DAD46}" type="presOf" srcId="{A874C163-69A0-49EB-B5BC-9AA3CD0F9864}" destId="{16ADEC76-3D29-4835-9F7C-176383501151}" srcOrd="0" destOrd="0" presId="urn:microsoft.com/office/officeart/2008/layout/LinedList"/>
    <dgm:cxn modelId="{154752FF-1EF6-45D0-936A-52EFF14B74F0}" type="presOf" srcId="{82D2506F-2EB7-4770-8DD2-6428D6989CBC}" destId="{E65F8BAE-0697-4832-8068-12E99223C90F}" srcOrd="0" destOrd="0" presId="urn:microsoft.com/office/officeart/2008/layout/LinedList"/>
    <dgm:cxn modelId="{4325E0F3-DC47-4707-BEE6-F369863032AE}" type="presParOf" srcId="{41A3D73E-7889-4201-8AED-6B237D744A1C}" destId="{E3698220-6CF4-4D06-9F27-0AF650F68DF4}" srcOrd="0" destOrd="0" presId="urn:microsoft.com/office/officeart/2008/layout/LinedList"/>
    <dgm:cxn modelId="{754CFF0C-4E2A-4703-B172-B29CE5772DE0}" type="presParOf" srcId="{41A3D73E-7889-4201-8AED-6B237D744A1C}" destId="{101ACE7E-EE65-4C63-B4CD-527B5F7C326C}" srcOrd="1" destOrd="0" presId="urn:microsoft.com/office/officeart/2008/layout/LinedList"/>
    <dgm:cxn modelId="{E429DC6F-6049-4B52-822E-C0A217F4A720}" type="presParOf" srcId="{101ACE7E-EE65-4C63-B4CD-527B5F7C326C}" destId="{16ADEC76-3D29-4835-9F7C-176383501151}" srcOrd="0" destOrd="0" presId="urn:microsoft.com/office/officeart/2008/layout/LinedList"/>
    <dgm:cxn modelId="{A394E0A7-F0FE-4448-B084-4EE7A8C73869}" type="presParOf" srcId="{101ACE7E-EE65-4C63-B4CD-527B5F7C326C}" destId="{0233DFAC-6BB4-4B59-923C-4C423DF24996}" srcOrd="1" destOrd="0" presId="urn:microsoft.com/office/officeart/2008/layout/LinedList"/>
    <dgm:cxn modelId="{EAE2CD03-E55D-46A7-88AF-0CB88CF3DC6B}" type="presParOf" srcId="{41A3D73E-7889-4201-8AED-6B237D744A1C}" destId="{26E3E45E-8F6F-47AA-A430-C629F8529961}" srcOrd="2" destOrd="0" presId="urn:microsoft.com/office/officeart/2008/layout/LinedList"/>
    <dgm:cxn modelId="{EB5B429B-E243-4448-B841-9140A576D1C5}" type="presParOf" srcId="{41A3D73E-7889-4201-8AED-6B237D744A1C}" destId="{64BA5743-8BB6-4F81-AA31-F65033BD39C2}" srcOrd="3" destOrd="0" presId="urn:microsoft.com/office/officeart/2008/layout/LinedList"/>
    <dgm:cxn modelId="{9E79C309-9DCF-4904-9B76-3EFB8F12D6B6}" type="presParOf" srcId="{64BA5743-8BB6-4F81-AA31-F65033BD39C2}" destId="{E65F8BAE-0697-4832-8068-12E99223C90F}" srcOrd="0" destOrd="0" presId="urn:microsoft.com/office/officeart/2008/layout/LinedList"/>
    <dgm:cxn modelId="{CFF0EAB1-4512-4606-9795-A00C538A1AF6}" type="presParOf" srcId="{64BA5743-8BB6-4F81-AA31-F65033BD39C2}" destId="{CAAABB06-CC4C-40D2-9F36-1B07138FA019}" srcOrd="1" destOrd="0" presId="urn:microsoft.com/office/officeart/2008/layout/LinedList"/>
    <dgm:cxn modelId="{EBFEBD66-9679-4243-98AF-1D41183F8B28}" type="presParOf" srcId="{41A3D73E-7889-4201-8AED-6B237D744A1C}" destId="{B9C0329A-DE5C-438F-B397-FBA2EDDA759A}" srcOrd="4" destOrd="0" presId="urn:microsoft.com/office/officeart/2008/layout/LinedList"/>
    <dgm:cxn modelId="{AAA1EAFE-E21B-4EA8-B952-F89A65ED70B1}" type="presParOf" srcId="{41A3D73E-7889-4201-8AED-6B237D744A1C}" destId="{A5AA906A-51D1-4D33-B57E-2F21077A3ACD}" srcOrd="5" destOrd="0" presId="urn:microsoft.com/office/officeart/2008/layout/LinedList"/>
    <dgm:cxn modelId="{43FCDB7E-0692-46CE-B33C-0FFC45F086DC}" type="presParOf" srcId="{A5AA906A-51D1-4D33-B57E-2F21077A3ACD}" destId="{E9A10714-F1E7-464E-B7A1-DD2606EFA5F2}" srcOrd="0" destOrd="0" presId="urn:microsoft.com/office/officeart/2008/layout/LinedList"/>
    <dgm:cxn modelId="{78F1D140-C0D7-410B-BCCB-DB216384ADB5}" type="presParOf" srcId="{A5AA906A-51D1-4D33-B57E-2F21077A3ACD}" destId="{DF3A8F5B-4EEB-4A7C-8CC4-0D018E4DAB29}" srcOrd="1" destOrd="0" presId="urn:microsoft.com/office/officeart/2008/layout/LinedList"/>
    <dgm:cxn modelId="{4669FC49-1E08-4372-9838-047BBC673291}" type="presParOf" srcId="{41A3D73E-7889-4201-8AED-6B237D744A1C}" destId="{8DA03810-C396-49DB-B7F8-3AD743290EF1}" srcOrd="6" destOrd="0" presId="urn:microsoft.com/office/officeart/2008/layout/LinedList"/>
    <dgm:cxn modelId="{1CA8C392-C309-49CA-9A65-280019BA136A}" type="presParOf" srcId="{41A3D73E-7889-4201-8AED-6B237D744A1C}" destId="{E1E63CD4-5298-4CB3-B6A7-E832F9067B86}" srcOrd="7" destOrd="0" presId="urn:microsoft.com/office/officeart/2008/layout/LinedList"/>
    <dgm:cxn modelId="{B6D44BAE-A975-400B-9F5A-9E233D6D8745}" type="presParOf" srcId="{E1E63CD4-5298-4CB3-B6A7-E832F9067B86}" destId="{152D2A41-1D9C-4B5E-9405-F0CC8FA18032}" srcOrd="0" destOrd="0" presId="urn:microsoft.com/office/officeart/2008/layout/LinedList"/>
    <dgm:cxn modelId="{A51E03B0-DCF9-4F76-8C11-63EFB3C47E90}" type="presParOf" srcId="{E1E63CD4-5298-4CB3-B6A7-E832F9067B86}" destId="{667A029A-AAA0-4D5D-BB5F-D934EDBE1325}" srcOrd="1" destOrd="0" presId="urn:microsoft.com/office/officeart/2008/layout/LinedList"/>
    <dgm:cxn modelId="{C0132874-A936-4AAA-82B1-4032459DB263}" type="presParOf" srcId="{41A3D73E-7889-4201-8AED-6B237D744A1C}" destId="{280E850B-F431-4EA0-8B99-0A7C501439D3}" srcOrd="8" destOrd="0" presId="urn:microsoft.com/office/officeart/2008/layout/LinedList"/>
    <dgm:cxn modelId="{BCFA13EF-2188-40FC-B547-F9183EE58D32}" type="presParOf" srcId="{41A3D73E-7889-4201-8AED-6B237D744A1C}" destId="{0AE499DD-0577-4194-B0D0-AD14F2326C5E}" srcOrd="9" destOrd="0" presId="urn:microsoft.com/office/officeart/2008/layout/LinedList"/>
    <dgm:cxn modelId="{C5DBC8E5-7BC1-4C23-96E6-C6659FF4E232}" type="presParOf" srcId="{0AE499DD-0577-4194-B0D0-AD14F2326C5E}" destId="{4D64C125-0A2E-4980-863F-E4AB95A7DCE8}" srcOrd="0" destOrd="0" presId="urn:microsoft.com/office/officeart/2008/layout/LinedList"/>
    <dgm:cxn modelId="{995C1A3C-B6C0-4F7B-B26D-E980915090C3}" type="presParOf" srcId="{0AE499DD-0577-4194-B0D0-AD14F2326C5E}" destId="{3B228C54-53C9-4A3F-BD4B-CC454AB62A9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325163-752C-4ECA-9CE4-D9DA48F47253}">
      <dsp:nvSpPr>
        <dsp:cNvPr id="0" name=""/>
        <dsp:cNvSpPr/>
      </dsp:nvSpPr>
      <dsp:spPr>
        <a:xfrm>
          <a:off x="718664" y="453902"/>
          <a:ext cx="1955812" cy="195581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5172BC-3E66-4F15-B300-46D08635B333}">
      <dsp:nvSpPr>
        <dsp:cNvPr id="0" name=""/>
        <dsp:cNvSpPr/>
      </dsp:nvSpPr>
      <dsp:spPr>
        <a:xfrm>
          <a:off x="1135476" y="8707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79D5A3-F858-4B7D-8D63-E61964FA50C8}">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b="1" kern="1200"/>
            <a:t>Bit</a:t>
          </a:r>
          <a:endParaRPr lang="en-US" sz="2500" kern="1200"/>
        </a:p>
      </dsp:txBody>
      <dsp:txXfrm>
        <a:off x="93445" y="3018902"/>
        <a:ext cx="3206250" cy="720000"/>
      </dsp:txXfrm>
    </dsp:sp>
    <dsp:sp modelId="{5C9DE715-5847-4D57-AA5F-4CC7A81F0EFF}">
      <dsp:nvSpPr>
        <dsp:cNvPr id="0" name=""/>
        <dsp:cNvSpPr/>
      </dsp:nvSpPr>
      <dsp:spPr>
        <a:xfrm>
          <a:off x="4486008" y="453902"/>
          <a:ext cx="1955812" cy="195581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B5CDC1-2D3D-4DDA-8613-1EC35CE22E8C}">
      <dsp:nvSpPr>
        <dsp:cNvPr id="0" name=""/>
        <dsp:cNvSpPr/>
      </dsp:nvSpPr>
      <dsp:spPr>
        <a:xfrm>
          <a:off x="4902820" y="8707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85BF6B-E614-4F59-9B11-167957E7BA3E}">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b="1" i="0" kern="1200"/>
            <a:t>Byte</a:t>
          </a:r>
          <a:endParaRPr lang="en-US" sz="2500" kern="1200"/>
        </a:p>
      </dsp:txBody>
      <dsp:txXfrm>
        <a:off x="3860789" y="3018902"/>
        <a:ext cx="3206250" cy="720000"/>
      </dsp:txXfrm>
    </dsp:sp>
    <dsp:sp modelId="{21561154-D0A3-46BA-92CC-8371E81F10E9}">
      <dsp:nvSpPr>
        <dsp:cNvPr id="0" name=""/>
        <dsp:cNvSpPr/>
      </dsp:nvSpPr>
      <dsp:spPr>
        <a:xfrm>
          <a:off x="8253352" y="453902"/>
          <a:ext cx="1955812" cy="195581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54093F-C183-481A-AB76-02AA0DBBF50F}">
      <dsp:nvSpPr>
        <dsp:cNvPr id="0" name=""/>
        <dsp:cNvSpPr/>
      </dsp:nvSpPr>
      <dsp:spPr>
        <a:xfrm>
          <a:off x="8670164" y="8707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AE5688-F71B-4F98-8912-BE3E047E8BFB}">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IN" sz="2500" b="1" i="0" kern="1200"/>
            <a:t>Number system</a:t>
          </a:r>
          <a:r>
            <a:rPr lang="en-IN" sz="2500" b="1" kern="1200"/>
            <a:t> </a:t>
          </a:r>
          <a:br>
            <a:rPr lang="en-IN" sz="2500" b="1" kern="1200"/>
          </a:br>
          <a:endParaRPr lang="en-US" sz="2500" kern="1200"/>
        </a:p>
      </dsp:txBody>
      <dsp:txXfrm>
        <a:off x="7628133" y="3018902"/>
        <a:ext cx="3206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698220-6CF4-4D06-9F27-0AF650F68DF4}">
      <dsp:nvSpPr>
        <dsp:cNvPr id="0" name=""/>
        <dsp:cNvSpPr/>
      </dsp:nvSpPr>
      <dsp:spPr>
        <a:xfrm>
          <a:off x="0" y="525"/>
          <a:ext cx="6809802"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6ADEC76-3D29-4835-9F7C-176383501151}">
      <dsp:nvSpPr>
        <dsp:cNvPr id="0" name=""/>
        <dsp:cNvSpPr/>
      </dsp:nvSpPr>
      <dsp:spPr>
        <a:xfrm>
          <a:off x="0" y="525"/>
          <a:ext cx="6809802" cy="860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just" defTabSz="889000">
            <a:lnSpc>
              <a:spcPct val="90000"/>
            </a:lnSpc>
            <a:spcBef>
              <a:spcPct val="0"/>
            </a:spcBef>
            <a:spcAft>
              <a:spcPct val="35000"/>
            </a:spcAft>
            <a:buNone/>
          </a:pPr>
          <a:r>
            <a:rPr lang="en-US" sz="2000" b="1" i="0" kern="1200" dirty="0"/>
            <a:t>In this number system, the digits 0 to 9 represent the numbers. </a:t>
          </a:r>
          <a:endParaRPr lang="en-US" sz="2000" b="1" kern="1200" dirty="0"/>
        </a:p>
      </dsp:txBody>
      <dsp:txXfrm>
        <a:off x="0" y="525"/>
        <a:ext cx="6809802" cy="860132"/>
      </dsp:txXfrm>
    </dsp:sp>
    <dsp:sp modelId="{26E3E45E-8F6F-47AA-A430-C629F8529961}">
      <dsp:nvSpPr>
        <dsp:cNvPr id="0" name=""/>
        <dsp:cNvSpPr/>
      </dsp:nvSpPr>
      <dsp:spPr>
        <a:xfrm>
          <a:off x="0" y="860657"/>
          <a:ext cx="6809802"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E65F8BAE-0697-4832-8068-12E99223C90F}">
      <dsp:nvSpPr>
        <dsp:cNvPr id="0" name=""/>
        <dsp:cNvSpPr/>
      </dsp:nvSpPr>
      <dsp:spPr>
        <a:xfrm>
          <a:off x="0" y="860657"/>
          <a:ext cx="6809802" cy="860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just" defTabSz="889000">
            <a:lnSpc>
              <a:spcPct val="90000"/>
            </a:lnSpc>
            <a:spcBef>
              <a:spcPct val="0"/>
            </a:spcBef>
            <a:spcAft>
              <a:spcPct val="35000"/>
            </a:spcAft>
            <a:buNone/>
          </a:pPr>
          <a:r>
            <a:rPr lang="en-US" sz="2000" b="1" i="0" kern="1200" dirty="0"/>
            <a:t>As it uses 10 digits to represent a number, it is also called the base 10 number system. </a:t>
          </a:r>
          <a:endParaRPr lang="en-US" sz="2000" b="1" kern="1200" dirty="0"/>
        </a:p>
      </dsp:txBody>
      <dsp:txXfrm>
        <a:off x="0" y="860657"/>
        <a:ext cx="6809802" cy="860132"/>
      </dsp:txXfrm>
    </dsp:sp>
    <dsp:sp modelId="{B9C0329A-DE5C-438F-B397-FBA2EDDA759A}">
      <dsp:nvSpPr>
        <dsp:cNvPr id="0" name=""/>
        <dsp:cNvSpPr/>
      </dsp:nvSpPr>
      <dsp:spPr>
        <a:xfrm>
          <a:off x="0" y="1720790"/>
          <a:ext cx="6809802"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E9A10714-F1E7-464E-B7A1-DD2606EFA5F2}">
      <dsp:nvSpPr>
        <dsp:cNvPr id="0" name=""/>
        <dsp:cNvSpPr/>
      </dsp:nvSpPr>
      <dsp:spPr>
        <a:xfrm>
          <a:off x="0" y="1720790"/>
          <a:ext cx="6809802" cy="860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just" defTabSz="889000">
            <a:lnSpc>
              <a:spcPct val="90000"/>
            </a:lnSpc>
            <a:spcBef>
              <a:spcPct val="0"/>
            </a:spcBef>
            <a:spcAft>
              <a:spcPct val="35000"/>
            </a:spcAft>
            <a:buNone/>
          </a:pPr>
          <a:r>
            <a:rPr lang="en-US" sz="2000" b="1" i="0" kern="1200" dirty="0"/>
            <a:t>Each digit has a value based on its position called place value.</a:t>
          </a:r>
          <a:endParaRPr lang="en-US" sz="2000" b="1" kern="1200" dirty="0"/>
        </a:p>
      </dsp:txBody>
      <dsp:txXfrm>
        <a:off x="0" y="1720790"/>
        <a:ext cx="6809802" cy="860132"/>
      </dsp:txXfrm>
    </dsp:sp>
    <dsp:sp modelId="{8DA03810-C396-49DB-B7F8-3AD743290EF1}">
      <dsp:nvSpPr>
        <dsp:cNvPr id="0" name=""/>
        <dsp:cNvSpPr/>
      </dsp:nvSpPr>
      <dsp:spPr>
        <a:xfrm>
          <a:off x="0" y="2580922"/>
          <a:ext cx="6809802"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52D2A41-1D9C-4B5E-9405-F0CC8FA18032}">
      <dsp:nvSpPr>
        <dsp:cNvPr id="0" name=""/>
        <dsp:cNvSpPr/>
      </dsp:nvSpPr>
      <dsp:spPr>
        <a:xfrm>
          <a:off x="0" y="2580922"/>
          <a:ext cx="6809802" cy="860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just" defTabSz="889000">
            <a:lnSpc>
              <a:spcPct val="90000"/>
            </a:lnSpc>
            <a:spcBef>
              <a:spcPct val="0"/>
            </a:spcBef>
            <a:spcAft>
              <a:spcPct val="35000"/>
            </a:spcAft>
            <a:buNone/>
          </a:pPr>
          <a:r>
            <a:rPr lang="en-US" sz="2000" b="1" i="0" kern="1200"/>
            <a:t>The digit in the right-most position has a value of 1, and the next digit to the left has a value of 10. </a:t>
          </a:r>
          <a:endParaRPr lang="en-US" sz="2000" b="1" kern="1200"/>
        </a:p>
      </dsp:txBody>
      <dsp:txXfrm>
        <a:off x="0" y="2580922"/>
        <a:ext cx="6809802" cy="860132"/>
      </dsp:txXfrm>
    </dsp:sp>
    <dsp:sp modelId="{280E850B-F431-4EA0-8B99-0A7C501439D3}">
      <dsp:nvSpPr>
        <dsp:cNvPr id="0" name=""/>
        <dsp:cNvSpPr/>
      </dsp:nvSpPr>
      <dsp:spPr>
        <a:xfrm>
          <a:off x="0" y="3441055"/>
          <a:ext cx="6809802"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4D64C125-0A2E-4980-863F-E4AB95A7DCE8}">
      <dsp:nvSpPr>
        <dsp:cNvPr id="0" name=""/>
        <dsp:cNvSpPr/>
      </dsp:nvSpPr>
      <dsp:spPr>
        <a:xfrm>
          <a:off x="0" y="3441055"/>
          <a:ext cx="6809802" cy="860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just" defTabSz="889000">
            <a:lnSpc>
              <a:spcPct val="90000"/>
            </a:lnSpc>
            <a:spcBef>
              <a:spcPct val="0"/>
            </a:spcBef>
            <a:spcAft>
              <a:spcPct val="35000"/>
            </a:spcAft>
            <a:buNone/>
          </a:pPr>
          <a:r>
            <a:rPr lang="en-US" sz="2000" b="1" i="0" kern="1200"/>
            <a:t>Since the base is 10, each position or place has a value that is 10 times as much as the previous position, as we move from right to left.</a:t>
          </a:r>
          <a:endParaRPr lang="en-US" sz="2000" b="1" kern="1200"/>
        </a:p>
      </dsp:txBody>
      <dsp:txXfrm>
        <a:off x="0" y="3441055"/>
        <a:ext cx="6809802" cy="860132"/>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00E04-5900-76F0-1469-3EC1DAF041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9AB3F33-E6C2-6034-6E15-FE90E3FB80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F319CE6-5A80-38C4-BE71-9806FBAE27C3}"/>
              </a:ext>
            </a:extLst>
          </p:cNvPr>
          <p:cNvSpPr>
            <a:spLocks noGrp="1"/>
          </p:cNvSpPr>
          <p:nvPr>
            <p:ph type="dt" sz="half" idx="10"/>
          </p:nvPr>
        </p:nvSpPr>
        <p:spPr/>
        <p:txBody>
          <a:bodyPr/>
          <a:lstStyle/>
          <a:p>
            <a:fld id="{EB6AB505-0371-4F7B-A4ED-19413A20285E}" type="datetimeFigureOut">
              <a:rPr lang="en-IN" smtClean="0"/>
              <a:t>22-01-2023</a:t>
            </a:fld>
            <a:endParaRPr lang="en-IN"/>
          </a:p>
        </p:txBody>
      </p:sp>
      <p:sp>
        <p:nvSpPr>
          <p:cNvPr id="5" name="Footer Placeholder 4">
            <a:extLst>
              <a:ext uri="{FF2B5EF4-FFF2-40B4-BE49-F238E27FC236}">
                <a16:creationId xmlns:a16="http://schemas.microsoft.com/office/drawing/2014/main" id="{1372E258-B16B-F1B3-9AD9-C12EAC7CF6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0CEBD1-9819-56A6-2F26-35179A896C4A}"/>
              </a:ext>
            </a:extLst>
          </p:cNvPr>
          <p:cNvSpPr>
            <a:spLocks noGrp="1"/>
          </p:cNvSpPr>
          <p:nvPr>
            <p:ph type="sldNum" sz="quarter" idx="12"/>
          </p:nvPr>
        </p:nvSpPr>
        <p:spPr/>
        <p:txBody>
          <a:bodyPr/>
          <a:lstStyle/>
          <a:p>
            <a:fld id="{2A92A50E-DA0F-4DD9-953F-161A74A35092}" type="slidenum">
              <a:rPr lang="en-IN" smtClean="0"/>
              <a:t>‹#›</a:t>
            </a:fld>
            <a:endParaRPr lang="en-IN"/>
          </a:p>
        </p:txBody>
      </p:sp>
    </p:spTree>
    <p:extLst>
      <p:ext uri="{BB962C8B-B14F-4D97-AF65-F5344CB8AC3E}">
        <p14:creationId xmlns:p14="http://schemas.microsoft.com/office/powerpoint/2010/main" val="2760205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7F386-F53B-D836-95CC-1432048A175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95308A-2A70-9591-520F-97D19F4AA1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274F1D-5888-C8C6-B03D-936AE60D9DBD}"/>
              </a:ext>
            </a:extLst>
          </p:cNvPr>
          <p:cNvSpPr>
            <a:spLocks noGrp="1"/>
          </p:cNvSpPr>
          <p:nvPr>
            <p:ph type="dt" sz="half" idx="10"/>
          </p:nvPr>
        </p:nvSpPr>
        <p:spPr/>
        <p:txBody>
          <a:bodyPr/>
          <a:lstStyle/>
          <a:p>
            <a:fld id="{EB6AB505-0371-4F7B-A4ED-19413A20285E}" type="datetimeFigureOut">
              <a:rPr lang="en-IN" smtClean="0"/>
              <a:t>22-01-2023</a:t>
            </a:fld>
            <a:endParaRPr lang="en-IN"/>
          </a:p>
        </p:txBody>
      </p:sp>
      <p:sp>
        <p:nvSpPr>
          <p:cNvPr id="5" name="Footer Placeholder 4">
            <a:extLst>
              <a:ext uri="{FF2B5EF4-FFF2-40B4-BE49-F238E27FC236}">
                <a16:creationId xmlns:a16="http://schemas.microsoft.com/office/drawing/2014/main" id="{0A062DDB-6106-C2D0-AFAA-C7857963F2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504472-497A-506F-2286-B07851528289}"/>
              </a:ext>
            </a:extLst>
          </p:cNvPr>
          <p:cNvSpPr>
            <a:spLocks noGrp="1"/>
          </p:cNvSpPr>
          <p:nvPr>
            <p:ph type="sldNum" sz="quarter" idx="12"/>
          </p:nvPr>
        </p:nvSpPr>
        <p:spPr/>
        <p:txBody>
          <a:bodyPr/>
          <a:lstStyle/>
          <a:p>
            <a:fld id="{2A92A50E-DA0F-4DD9-953F-161A74A35092}" type="slidenum">
              <a:rPr lang="en-IN" smtClean="0"/>
              <a:t>‹#›</a:t>
            </a:fld>
            <a:endParaRPr lang="en-IN"/>
          </a:p>
        </p:txBody>
      </p:sp>
    </p:spTree>
    <p:extLst>
      <p:ext uri="{BB962C8B-B14F-4D97-AF65-F5344CB8AC3E}">
        <p14:creationId xmlns:p14="http://schemas.microsoft.com/office/powerpoint/2010/main" val="2502428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2BB527-4683-D3D9-66C3-4166A66AF8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5EB084-CA02-E4BA-D1AC-AE115CC3A5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1B69CF-B3CD-8331-859C-E65A57B2FB7F}"/>
              </a:ext>
            </a:extLst>
          </p:cNvPr>
          <p:cNvSpPr>
            <a:spLocks noGrp="1"/>
          </p:cNvSpPr>
          <p:nvPr>
            <p:ph type="dt" sz="half" idx="10"/>
          </p:nvPr>
        </p:nvSpPr>
        <p:spPr/>
        <p:txBody>
          <a:bodyPr/>
          <a:lstStyle/>
          <a:p>
            <a:fld id="{EB6AB505-0371-4F7B-A4ED-19413A20285E}" type="datetimeFigureOut">
              <a:rPr lang="en-IN" smtClean="0"/>
              <a:t>22-01-2023</a:t>
            </a:fld>
            <a:endParaRPr lang="en-IN"/>
          </a:p>
        </p:txBody>
      </p:sp>
      <p:sp>
        <p:nvSpPr>
          <p:cNvPr id="5" name="Footer Placeholder 4">
            <a:extLst>
              <a:ext uri="{FF2B5EF4-FFF2-40B4-BE49-F238E27FC236}">
                <a16:creationId xmlns:a16="http://schemas.microsoft.com/office/drawing/2014/main" id="{597AE83C-697D-298C-176B-7B80627390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6A497B-26F3-AA86-A10A-F49A4DF9FA50}"/>
              </a:ext>
            </a:extLst>
          </p:cNvPr>
          <p:cNvSpPr>
            <a:spLocks noGrp="1"/>
          </p:cNvSpPr>
          <p:nvPr>
            <p:ph type="sldNum" sz="quarter" idx="12"/>
          </p:nvPr>
        </p:nvSpPr>
        <p:spPr/>
        <p:txBody>
          <a:bodyPr/>
          <a:lstStyle/>
          <a:p>
            <a:fld id="{2A92A50E-DA0F-4DD9-953F-161A74A35092}" type="slidenum">
              <a:rPr lang="en-IN" smtClean="0"/>
              <a:t>‹#›</a:t>
            </a:fld>
            <a:endParaRPr lang="en-IN"/>
          </a:p>
        </p:txBody>
      </p:sp>
    </p:spTree>
    <p:extLst>
      <p:ext uri="{BB962C8B-B14F-4D97-AF65-F5344CB8AC3E}">
        <p14:creationId xmlns:p14="http://schemas.microsoft.com/office/powerpoint/2010/main" val="4151624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48126-2668-5CB9-BE58-F3B29D4F42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CA8837-3674-6030-7D33-17A1C6864B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D22DB2-27E9-48AD-EAC0-84FFC05D89A8}"/>
              </a:ext>
            </a:extLst>
          </p:cNvPr>
          <p:cNvSpPr>
            <a:spLocks noGrp="1"/>
          </p:cNvSpPr>
          <p:nvPr>
            <p:ph type="dt" sz="half" idx="10"/>
          </p:nvPr>
        </p:nvSpPr>
        <p:spPr/>
        <p:txBody>
          <a:bodyPr/>
          <a:lstStyle/>
          <a:p>
            <a:fld id="{EB6AB505-0371-4F7B-A4ED-19413A20285E}" type="datetimeFigureOut">
              <a:rPr lang="en-IN" smtClean="0"/>
              <a:t>22-01-2023</a:t>
            </a:fld>
            <a:endParaRPr lang="en-IN"/>
          </a:p>
        </p:txBody>
      </p:sp>
      <p:sp>
        <p:nvSpPr>
          <p:cNvPr id="5" name="Footer Placeholder 4">
            <a:extLst>
              <a:ext uri="{FF2B5EF4-FFF2-40B4-BE49-F238E27FC236}">
                <a16:creationId xmlns:a16="http://schemas.microsoft.com/office/drawing/2014/main" id="{C65F4421-6794-D348-ED70-BB4B9BE91A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B5BAD9-4C3B-F29B-59F8-C20CA37F8476}"/>
              </a:ext>
            </a:extLst>
          </p:cNvPr>
          <p:cNvSpPr>
            <a:spLocks noGrp="1"/>
          </p:cNvSpPr>
          <p:nvPr>
            <p:ph type="sldNum" sz="quarter" idx="12"/>
          </p:nvPr>
        </p:nvSpPr>
        <p:spPr/>
        <p:txBody>
          <a:bodyPr/>
          <a:lstStyle/>
          <a:p>
            <a:fld id="{2A92A50E-DA0F-4DD9-953F-161A74A35092}" type="slidenum">
              <a:rPr lang="en-IN" smtClean="0"/>
              <a:t>‹#›</a:t>
            </a:fld>
            <a:endParaRPr lang="en-IN"/>
          </a:p>
        </p:txBody>
      </p:sp>
    </p:spTree>
    <p:extLst>
      <p:ext uri="{BB962C8B-B14F-4D97-AF65-F5344CB8AC3E}">
        <p14:creationId xmlns:p14="http://schemas.microsoft.com/office/powerpoint/2010/main" val="3363296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EF375-C208-9680-6E74-C5942C80B3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60A5377-FF94-2DCB-716E-F0E2DE3E52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40F80A-0A5C-D73F-0D02-067BFB651D1A}"/>
              </a:ext>
            </a:extLst>
          </p:cNvPr>
          <p:cNvSpPr>
            <a:spLocks noGrp="1"/>
          </p:cNvSpPr>
          <p:nvPr>
            <p:ph type="dt" sz="half" idx="10"/>
          </p:nvPr>
        </p:nvSpPr>
        <p:spPr/>
        <p:txBody>
          <a:bodyPr/>
          <a:lstStyle/>
          <a:p>
            <a:fld id="{EB6AB505-0371-4F7B-A4ED-19413A20285E}" type="datetimeFigureOut">
              <a:rPr lang="en-IN" smtClean="0"/>
              <a:t>22-01-2023</a:t>
            </a:fld>
            <a:endParaRPr lang="en-IN"/>
          </a:p>
        </p:txBody>
      </p:sp>
      <p:sp>
        <p:nvSpPr>
          <p:cNvPr id="5" name="Footer Placeholder 4">
            <a:extLst>
              <a:ext uri="{FF2B5EF4-FFF2-40B4-BE49-F238E27FC236}">
                <a16:creationId xmlns:a16="http://schemas.microsoft.com/office/drawing/2014/main" id="{AD928D58-7F2F-0D36-B03A-4CCB6C0C48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B8D078-44B0-E8A3-283C-CA03D391A9CB}"/>
              </a:ext>
            </a:extLst>
          </p:cNvPr>
          <p:cNvSpPr>
            <a:spLocks noGrp="1"/>
          </p:cNvSpPr>
          <p:nvPr>
            <p:ph type="sldNum" sz="quarter" idx="12"/>
          </p:nvPr>
        </p:nvSpPr>
        <p:spPr/>
        <p:txBody>
          <a:bodyPr/>
          <a:lstStyle/>
          <a:p>
            <a:fld id="{2A92A50E-DA0F-4DD9-953F-161A74A35092}" type="slidenum">
              <a:rPr lang="en-IN" smtClean="0"/>
              <a:t>‹#›</a:t>
            </a:fld>
            <a:endParaRPr lang="en-IN"/>
          </a:p>
        </p:txBody>
      </p:sp>
    </p:spTree>
    <p:extLst>
      <p:ext uri="{BB962C8B-B14F-4D97-AF65-F5344CB8AC3E}">
        <p14:creationId xmlns:p14="http://schemas.microsoft.com/office/powerpoint/2010/main" val="659851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2A5C6-BDA1-A7C8-1EC5-4397A75E6A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B6EECC-1DC9-8F29-AA83-1C30EF2548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806872B-5EF4-2E50-60F4-70DB876E27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6D26845-6BE8-8A49-2CAA-AAFCD926C97F}"/>
              </a:ext>
            </a:extLst>
          </p:cNvPr>
          <p:cNvSpPr>
            <a:spLocks noGrp="1"/>
          </p:cNvSpPr>
          <p:nvPr>
            <p:ph type="dt" sz="half" idx="10"/>
          </p:nvPr>
        </p:nvSpPr>
        <p:spPr/>
        <p:txBody>
          <a:bodyPr/>
          <a:lstStyle/>
          <a:p>
            <a:fld id="{EB6AB505-0371-4F7B-A4ED-19413A20285E}" type="datetimeFigureOut">
              <a:rPr lang="en-IN" smtClean="0"/>
              <a:t>22-01-2023</a:t>
            </a:fld>
            <a:endParaRPr lang="en-IN"/>
          </a:p>
        </p:txBody>
      </p:sp>
      <p:sp>
        <p:nvSpPr>
          <p:cNvPr id="6" name="Footer Placeholder 5">
            <a:extLst>
              <a:ext uri="{FF2B5EF4-FFF2-40B4-BE49-F238E27FC236}">
                <a16:creationId xmlns:a16="http://schemas.microsoft.com/office/drawing/2014/main" id="{125046C9-0323-30E7-2F8A-194313C984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E54275-2A3A-19B1-B188-8413D81BB63E}"/>
              </a:ext>
            </a:extLst>
          </p:cNvPr>
          <p:cNvSpPr>
            <a:spLocks noGrp="1"/>
          </p:cNvSpPr>
          <p:nvPr>
            <p:ph type="sldNum" sz="quarter" idx="12"/>
          </p:nvPr>
        </p:nvSpPr>
        <p:spPr/>
        <p:txBody>
          <a:bodyPr/>
          <a:lstStyle/>
          <a:p>
            <a:fld id="{2A92A50E-DA0F-4DD9-953F-161A74A35092}" type="slidenum">
              <a:rPr lang="en-IN" smtClean="0"/>
              <a:t>‹#›</a:t>
            </a:fld>
            <a:endParaRPr lang="en-IN"/>
          </a:p>
        </p:txBody>
      </p:sp>
    </p:spTree>
    <p:extLst>
      <p:ext uri="{BB962C8B-B14F-4D97-AF65-F5344CB8AC3E}">
        <p14:creationId xmlns:p14="http://schemas.microsoft.com/office/powerpoint/2010/main" val="1527961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6EB44-F0CF-6D9D-DA76-A57E105943A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57DDD3-21F9-D2CB-886D-685FF61C7F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08FC32-EC67-790E-E993-BBB2DD18CF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6E25499-4DDB-F76B-2D40-DE24A9F37D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D3CDB2-B722-9689-8BC5-D1E5F24C47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1AEA7CD-865C-60DA-B6CD-B9BDF8502D1B}"/>
              </a:ext>
            </a:extLst>
          </p:cNvPr>
          <p:cNvSpPr>
            <a:spLocks noGrp="1"/>
          </p:cNvSpPr>
          <p:nvPr>
            <p:ph type="dt" sz="half" idx="10"/>
          </p:nvPr>
        </p:nvSpPr>
        <p:spPr/>
        <p:txBody>
          <a:bodyPr/>
          <a:lstStyle/>
          <a:p>
            <a:fld id="{EB6AB505-0371-4F7B-A4ED-19413A20285E}" type="datetimeFigureOut">
              <a:rPr lang="en-IN" smtClean="0"/>
              <a:t>22-01-2023</a:t>
            </a:fld>
            <a:endParaRPr lang="en-IN"/>
          </a:p>
        </p:txBody>
      </p:sp>
      <p:sp>
        <p:nvSpPr>
          <p:cNvPr id="8" name="Footer Placeholder 7">
            <a:extLst>
              <a:ext uri="{FF2B5EF4-FFF2-40B4-BE49-F238E27FC236}">
                <a16:creationId xmlns:a16="http://schemas.microsoft.com/office/drawing/2014/main" id="{0B060401-72DE-7111-6DE3-7BCACF97E3F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015B3E7-9FCB-4FA7-33BA-19EFCC864597}"/>
              </a:ext>
            </a:extLst>
          </p:cNvPr>
          <p:cNvSpPr>
            <a:spLocks noGrp="1"/>
          </p:cNvSpPr>
          <p:nvPr>
            <p:ph type="sldNum" sz="quarter" idx="12"/>
          </p:nvPr>
        </p:nvSpPr>
        <p:spPr/>
        <p:txBody>
          <a:bodyPr/>
          <a:lstStyle/>
          <a:p>
            <a:fld id="{2A92A50E-DA0F-4DD9-953F-161A74A35092}" type="slidenum">
              <a:rPr lang="en-IN" smtClean="0"/>
              <a:t>‹#›</a:t>
            </a:fld>
            <a:endParaRPr lang="en-IN"/>
          </a:p>
        </p:txBody>
      </p:sp>
    </p:spTree>
    <p:extLst>
      <p:ext uri="{BB962C8B-B14F-4D97-AF65-F5344CB8AC3E}">
        <p14:creationId xmlns:p14="http://schemas.microsoft.com/office/powerpoint/2010/main" val="929364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E656C-FE8E-E396-7BA9-49AD9932D5E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ED92FD8-D9C7-E4E9-4DDF-62B5B382B5AD}"/>
              </a:ext>
            </a:extLst>
          </p:cNvPr>
          <p:cNvSpPr>
            <a:spLocks noGrp="1"/>
          </p:cNvSpPr>
          <p:nvPr>
            <p:ph type="dt" sz="half" idx="10"/>
          </p:nvPr>
        </p:nvSpPr>
        <p:spPr/>
        <p:txBody>
          <a:bodyPr/>
          <a:lstStyle/>
          <a:p>
            <a:fld id="{EB6AB505-0371-4F7B-A4ED-19413A20285E}" type="datetimeFigureOut">
              <a:rPr lang="en-IN" smtClean="0"/>
              <a:t>22-01-2023</a:t>
            </a:fld>
            <a:endParaRPr lang="en-IN"/>
          </a:p>
        </p:txBody>
      </p:sp>
      <p:sp>
        <p:nvSpPr>
          <p:cNvPr id="4" name="Footer Placeholder 3">
            <a:extLst>
              <a:ext uri="{FF2B5EF4-FFF2-40B4-BE49-F238E27FC236}">
                <a16:creationId xmlns:a16="http://schemas.microsoft.com/office/drawing/2014/main" id="{62DA294D-31AE-4086-D6DC-1331B649D11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6C5B937-DA38-35C2-E2F6-B43DC130DD1C}"/>
              </a:ext>
            </a:extLst>
          </p:cNvPr>
          <p:cNvSpPr>
            <a:spLocks noGrp="1"/>
          </p:cNvSpPr>
          <p:nvPr>
            <p:ph type="sldNum" sz="quarter" idx="12"/>
          </p:nvPr>
        </p:nvSpPr>
        <p:spPr/>
        <p:txBody>
          <a:bodyPr/>
          <a:lstStyle/>
          <a:p>
            <a:fld id="{2A92A50E-DA0F-4DD9-953F-161A74A35092}" type="slidenum">
              <a:rPr lang="en-IN" smtClean="0"/>
              <a:t>‹#›</a:t>
            </a:fld>
            <a:endParaRPr lang="en-IN"/>
          </a:p>
        </p:txBody>
      </p:sp>
    </p:spTree>
    <p:extLst>
      <p:ext uri="{BB962C8B-B14F-4D97-AF65-F5344CB8AC3E}">
        <p14:creationId xmlns:p14="http://schemas.microsoft.com/office/powerpoint/2010/main" val="1224938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74D4C0-43F3-77E0-7F31-3637AD49D39D}"/>
              </a:ext>
            </a:extLst>
          </p:cNvPr>
          <p:cNvSpPr>
            <a:spLocks noGrp="1"/>
          </p:cNvSpPr>
          <p:nvPr>
            <p:ph type="dt" sz="half" idx="10"/>
          </p:nvPr>
        </p:nvSpPr>
        <p:spPr/>
        <p:txBody>
          <a:bodyPr/>
          <a:lstStyle/>
          <a:p>
            <a:fld id="{EB6AB505-0371-4F7B-A4ED-19413A20285E}" type="datetimeFigureOut">
              <a:rPr lang="en-IN" smtClean="0"/>
              <a:t>22-01-2023</a:t>
            </a:fld>
            <a:endParaRPr lang="en-IN"/>
          </a:p>
        </p:txBody>
      </p:sp>
      <p:sp>
        <p:nvSpPr>
          <p:cNvPr id="3" name="Footer Placeholder 2">
            <a:extLst>
              <a:ext uri="{FF2B5EF4-FFF2-40B4-BE49-F238E27FC236}">
                <a16:creationId xmlns:a16="http://schemas.microsoft.com/office/drawing/2014/main" id="{4C160F4F-79E9-3DBC-E59F-67188CF1F09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6CF62B3-4210-10F4-31E2-58D190DDEC65}"/>
              </a:ext>
            </a:extLst>
          </p:cNvPr>
          <p:cNvSpPr>
            <a:spLocks noGrp="1"/>
          </p:cNvSpPr>
          <p:nvPr>
            <p:ph type="sldNum" sz="quarter" idx="12"/>
          </p:nvPr>
        </p:nvSpPr>
        <p:spPr/>
        <p:txBody>
          <a:bodyPr/>
          <a:lstStyle/>
          <a:p>
            <a:fld id="{2A92A50E-DA0F-4DD9-953F-161A74A35092}" type="slidenum">
              <a:rPr lang="en-IN" smtClean="0"/>
              <a:t>‹#›</a:t>
            </a:fld>
            <a:endParaRPr lang="en-IN"/>
          </a:p>
        </p:txBody>
      </p:sp>
    </p:spTree>
    <p:extLst>
      <p:ext uri="{BB962C8B-B14F-4D97-AF65-F5344CB8AC3E}">
        <p14:creationId xmlns:p14="http://schemas.microsoft.com/office/powerpoint/2010/main" val="2646056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C408A-A40D-656E-706E-E5E9BBDDAD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0BDAE04-D4AC-FD6F-954D-72332DD7D1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82A3B46-B2A1-CEDD-E451-835DD78E19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61BBDE-EFF3-9FB3-317F-77B78C5622FB}"/>
              </a:ext>
            </a:extLst>
          </p:cNvPr>
          <p:cNvSpPr>
            <a:spLocks noGrp="1"/>
          </p:cNvSpPr>
          <p:nvPr>
            <p:ph type="dt" sz="half" idx="10"/>
          </p:nvPr>
        </p:nvSpPr>
        <p:spPr/>
        <p:txBody>
          <a:bodyPr/>
          <a:lstStyle/>
          <a:p>
            <a:fld id="{EB6AB505-0371-4F7B-A4ED-19413A20285E}" type="datetimeFigureOut">
              <a:rPr lang="en-IN" smtClean="0"/>
              <a:t>22-01-2023</a:t>
            </a:fld>
            <a:endParaRPr lang="en-IN"/>
          </a:p>
        </p:txBody>
      </p:sp>
      <p:sp>
        <p:nvSpPr>
          <p:cNvPr id="6" name="Footer Placeholder 5">
            <a:extLst>
              <a:ext uri="{FF2B5EF4-FFF2-40B4-BE49-F238E27FC236}">
                <a16:creationId xmlns:a16="http://schemas.microsoft.com/office/drawing/2014/main" id="{42279058-62E1-B455-E8AE-67AFF92879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99DAB2-6CB9-C808-B271-C7B0E420C34F}"/>
              </a:ext>
            </a:extLst>
          </p:cNvPr>
          <p:cNvSpPr>
            <a:spLocks noGrp="1"/>
          </p:cNvSpPr>
          <p:nvPr>
            <p:ph type="sldNum" sz="quarter" idx="12"/>
          </p:nvPr>
        </p:nvSpPr>
        <p:spPr/>
        <p:txBody>
          <a:bodyPr/>
          <a:lstStyle/>
          <a:p>
            <a:fld id="{2A92A50E-DA0F-4DD9-953F-161A74A35092}" type="slidenum">
              <a:rPr lang="en-IN" smtClean="0"/>
              <a:t>‹#›</a:t>
            </a:fld>
            <a:endParaRPr lang="en-IN"/>
          </a:p>
        </p:txBody>
      </p:sp>
    </p:spTree>
    <p:extLst>
      <p:ext uri="{BB962C8B-B14F-4D97-AF65-F5344CB8AC3E}">
        <p14:creationId xmlns:p14="http://schemas.microsoft.com/office/powerpoint/2010/main" val="4164282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82232-CB99-12BB-C37B-413C657002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24F1F20-2661-0BB7-A234-7A44CFA431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1D173D2-CC14-8E77-B4F2-183BC3A50D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175DAE-8E34-A9C4-FC88-0BFCBED7A89B}"/>
              </a:ext>
            </a:extLst>
          </p:cNvPr>
          <p:cNvSpPr>
            <a:spLocks noGrp="1"/>
          </p:cNvSpPr>
          <p:nvPr>
            <p:ph type="dt" sz="half" idx="10"/>
          </p:nvPr>
        </p:nvSpPr>
        <p:spPr/>
        <p:txBody>
          <a:bodyPr/>
          <a:lstStyle/>
          <a:p>
            <a:fld id="{EB6AB505-0371-4F7B-A4ED-19413A20285E}" type="datetimeFigureOut">
              <a:rPr lang="en-IN" smtClean="0"/>
              <a:t>22-01-2023</a:t>
            </a:fld>
            <a:endParaRPr lang="en-IN"/>
          </a:p>
        </p:txBody>
      </p:sp>
      <p:sp>
        <p:nvSpPr>
          <p:cNvPr id="6" name="Footer Placeholder 5">
            <a:extLst>
              <a:ext uri="{FF2B5EF4-FFF2-40B4-BE49-F238E27FC236}">
                <a16:creationId xmlns:a16="http://schemas.microsoft.com/office/drawing/2014/main" id="{8E994F97-DF2D-FCF3-3049-C960CB164A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05C26C-0800-6AC1-8DD2-F0D18F4955F1}"/>
              </a:ext>
            </a:extLst>
          </p:cNvPr>
          <p:cNvSpPr>
            <a:spLocks noGrp="1"/>
          </p:cNvSpPr>
          <p:nvPr>
            <p:ph type="sldNum" sz="quarter" idx="12"/>
          </p:nvPr>
        </p:nvSpPr>
        <p:spPr/>
        <p:txBody>
          <a:bodyPr/>
          <a:lstStyle/>
          <a:p>
            <a:fld id="{2A92A50E-DA0F-4DD9-953F-161A74A35092}" type="slidenum">
              <a:rPr lang="en-IN" smtClean="0"/>
              <a:t>‹#›</a:t>
            </a:fld>
            <a:endParaRPr lang="en-IN"/>
          </a:p>
        </p:txBody>
      </p:sp>
    </p:spTree>
    <p:extLst>
      <p:ext uri="{BB962C8B-B14F-4D97-AF65-F5344CB8AC3E}">
        <p14:creationId xmlns:p14="http://schemas.microsoft.com/office/powerpoint/2010/main" val="1548995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B096F3-081E-3F9E-5AFE-CAA078384B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222B28-FB48-7AB8-94F5-6FB036C4FA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B62278-2FE6-BEE4-9AFB-444CD2C3D1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6AB505-0371-4F7B-A4ED-19413A20285E}" type="datetimeFigureOut">
              <a:rPr lang="en-IN" smtClean="0"/>
              <a:t>22-01-2023</a:t>
            </a:fld>
            <a:endParaRPr lang="en-IN"/>
          </a:p>
        </p:txBody>
      </p:sp>
      <p:sp>
        <p:nvSpPr>
          <p:cNvPr id="5" name="Footer Placeholder 4">
            <a:extLst>
              <a:ext uri="{FF2B5EF4-FFF2-40B4-BE49-F238E27FC236}">
                <a16:creationId xmlns:a16="http://schemas.microsoft.com/office/drawing/2014/main" id="{EF488644-FD84-B8AE-0723-2F47942A0B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DFDB883-6668-A66F-19AD-25EC49B04F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92A50E-DA0F-4DD9-953F-161A74A35092}" type="slidenum">
              <a:rPr lang="en-IN" smtClean="0"/>
              <a:t>‹#›</a:t>
            </a:fld>
            <a:endParaRPr lang="en-IN"/>
          </a:p>
        </p:txBody>
      </p:sp>
    </p:spTree>
    <p:extLst>
      <p:ext uri="{BB962C8B-B14F-4D97-AF65-F5344CB8AC3E}">
        <p14:creationId xmlns:p14="http://schemas.microsoft.com/office/powerpoint/2010/main" val="783434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www.techtarget.com/whatis/definition/binary" TargetMode="External"/><Relationship Id="rId2" Type="http://schemas.openxmlformats.org/officeDocument/2006/relationships/hyperlink" Target="https://www.techtarget.com/searchdatamanagement/definition/data" TargetMode="External"/><Relationship Id="rId1" Type="http://schemas.openxmlformats.org/officeDocument/2006/relationships/slideLayout" Target="../slideLayouts/slideLayout2.xml"/><Relationship Id="rId5" Type="http://schemas.openxmlformats.org/officeDocument/2006/relationships/hyperlink" Target="https://www.techtarget.com/whatis/definition/capacitor-capacitance" TargetMode="External"/><Relationship Id="rId4" Type="http://schemas.openxmlformats.org/officeDocument/2006/relationships/hyperlink" Target="https://www.techtarget.com/whatis/definition/memory"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computerhope.com/history/1956.htm" TargetMode="External"/><Relationship Id="rId2" Type="http://schemas.openxmlformats.org/officeDocument/2006/relationships/hyperlink" Target="https://www.computerhope.com/people/werner_buchholz.htm" TargetMode="External"/><Relationship Id="rId1" Type="http://schemas.openxmlformats.org/officeDocument/2006/relationships/slideLayout" Target="../slideLayouts/slideLayout2.xml"/><Relationship Id="rId6" Type="http://schemas.openxmlformats.org/officeDocument/2006/relationships/hyperlink" Target="https://www.computerhope.com/jargon/p/parity.htm" TargetMode="External"/><Relationship Id="rId5" Type="http://schemas.openxmlformats.org/officeDocument/2006/relationships/hyperlink" Target="https://www.computerhope.com/jargon/b/bit.htm" TargetMode="External"/><Relationship Id="rId4" Type="http://schemas.openxmlformats.org/officeDocument/2006/relationships/hyperlink" Target="https://www.computerhope.com/people/bob_bemer.htm"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Key on a blueprint for a house">
            <a:extLst>
              <a:ext uri="{FF2B5EF4-FFF2-40B4-BE49-F238E27FC236}">
                <a16:creationId xmlns:a16="http://schemas.microsoft.com/office/drawing/2014/main" id="{A79EFCE2-12F2-ED9B-E941-3FA84D25D952}"/>
              </a:ext>
            </a:extLst>
          </p:cNvPr>
          <p:cNvPicPr>
            <a:picLocks noChangeAspect="1"/>
          </p:cNvPicPr>
          <p:nvPr/>
        </p:nvPicPr>
        <p:blipFill rotWithShape="1">
          <a:blip r:embed="rId2"/>
          <a:srcRect l="2865" t="4815" r="6898" b="-1"/>
          <a:stretch/>
        </p:blipFill>
        <p:spPr>
          <a:xfrm>
            <a:off x="3523488" y="10"/>
            <a:ext cx="8668512" cy="6857990"/>
          </a:xfrm>
          <a:prstGeom prst="rect">
            <a:avLst/>
          </a:prstGeom>
        </p:spPr>
      </p:pic>
      <p:sp>
        <p:nvSpPr>
          <p:cNvPr id="22" name="Rectangle 2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F8D1DFB-3B8C-F645-BCBC-6833E964848A}"/>
              </a:ext>
            </a:extLst>
          </p:cNvPr>
          <p:cNvSpPr>
            <a:spLocks noGrp="1"/>
          </p:cNvSpPr>
          <p:nvPr>
            <p:ph type="ctrTitle"/>
          </p:nvPr>
        </p:nvSpPr>
        <p:spPr>
          <a:xfrm>
            <a:off x="477980" y="1122363"/>
            <a:ext cx="6075219" cy="3204134"/>
          </a:xfrm>
        </p:spPr>
        <p:txBody>
          <a:bodyPr anchor="b">
            <a:normAutofit/>
          </a:bodyPr>
          <a:lstStyle/>
          <a:p>
            <a:pPr algn="l"/>
            <a:r>
              <a:rPr lang="en-IN" dirty="0"/>
              <a:t>Key Technical Concept</a:t>
            </a:r>
            <a:br>
              <a:rPr lang="en-IN" sz="4800" dirty="0"/>
            </a:br>
            <a:r>
              <a:rPr lang="en-IN" sz="4800" dirty="0"/>
              <a:t>			     </a:t>
            </a:r>
            <a:r>
              <a:rPr lang="en-IN" sz="4800" b="1" dirty="0"/>
              <a:t>Lecture-2</a:t>
            </a:r>
          </a:p>
        </p:txBody>
      </p:sp>
      <p:sp>
        <p:nvSpPr>
          <p:cNvPr id="3" name="Subtitle 2">
            <a:extLst>
              <a:ext uri="{FF2B5EF4-FFF2-40B4-BE49-F238E27FC236}">
                <a16:creationId xmlns:a16="http://schemas.microsoft.com/office/drawing/2014/main" id="{4753AB1C-6728-02C2-A59B-5888DDC07275}"/>
              </a:ext>
            </a:extLst>
          </p:cNvPr>
          <p:cNvSpPr>
            <a:spLocks noGrp="1"/>
          </p:cNvSpPr>
          <p:nvPr>
            <p:ph type="subTitle" idx="1"/>
          </p:nvPr>
        </p:nvSpPr>
        <p:spPr>
          <a:xfrm>
            <a:off x="477980" y="4872922"/>
            <a:ext cx="4023359" cy="1208141"/>
          </a:xfrm>
        </p:spPr>
        <p:txBody>
          <a:bodyPr>
            <a:normAutofit/>
          </a:bodyPr>
          <a:lstStyle/>
          <a:p>
            <a:pPr algn="l"/>
            <a:r>
              <a:rPr lang="en-IN" sz="2800" b="1" dirty="0"/>
              <a:t>By</a:t>
            </a:r>
          </a:p>
          <a:p>
            <a:pPr algn="l"/>
            <a:r>
              <a:rPr lang="en-IN" sz="2800" b="1" dirty="0"/>
              <a:t>Dr Yasir Afaq</a:t>
            </a:r>
          </a:p>
        </p:txBody>
      </p:sp>
      <p:sp>
        <p:nvSpPr>
          <p:cNvPr id="24"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125758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FC9777-D24F-1271-0844-E121E2A36C3E}"/>
              </a:ext>
            </a:extLst>
          </p:cNvPr>
          <p:cNvSpPr>
            <a:spLocks noGrp="1"/>
          </p:cNvSpPr>
          <p:nvPr>
            <p:ph type="title"/>
          </p:nvPr>
        </p:nvSpPr>
        <p:spPr>
          <a:xfrm>
            <a:off x="1371599" y="294538"/>
            <a:ext cx="9895951" cy="1033669"/>
          </a:xfrm>
        </p:spPr>
        <p:txBody>
          <a:bodyPr>
            <a:normAutofit/>
          </a:bodyPr>
          <a:lstStyle/>
          <a:p>
            <a:r>
              <a:rPr lang="en-US" sz="4000" b="1" i="0">
                <a:solidFill>
                  <a:srgbClr val="FFFFFF"/>
                </a:solidFill>
                <a:effectLst/>
                <a:latin typeface="Source Sans Pro" panose="020B0503030403020204" pitchFamily="34" charset="0"/>
              </a:rPr>
              <a:t>Octal Number System (Base 8)</a:t>
            </a:r>
            <a:endParaRPr lang="en-IN" sz="4000">
              <a:solidFill>
                <a:srgbClr val="FFFFFF"/>
              </a:solidFill>
            </a:endParaRPr>
          </a:p>
        </p:txBody>
      </p:sp>
      <p:sp>
        <p:nvSpPr>
          <p:cNvPr id="3" name="Content Placeholder 2">
            <a:extLst>
              <a:ext uri="{FF2B5EF4-FFF2-40B4-BE49-F238E27FC236}">
                <a16:creationId xmlns:a16="http://schemas.microsoft.com/office/drawing/2014/main" id="{767BC416-DA03-ECC9-9BEA-F2D03C036A74}"/>
              </a:ext>
            </a:extLst>
          </p:cNvPr>
          <p:cNvSpPr>
            <a:spLocks noGrp="1"/>
          </p:cNvSpPr>
          <p:nvPr>
            <p:ph idx="1"/>
          </p:nvPr>
        </p:nvSpPr>
        <p:spPr>
          <a:xfrm>
            <a:off x="1371599" y="2318197"/>
            <a:ext cx="9724031" cy="3683358"/>
          </a:xfrm>
        </p:spPr>
        <p:txBody>
          <a:bodyPr anchor="ctr">
            <a:normAutofit/>
          </a:bodyPr>
          <a:lstStyle/>
          <a:p>
            <a:pPr algn="just"/>
            <a:r>
              <a:rPr lang="en-US" sz="3200" b="0" i="0" dirty="0">
                <a:effectLst/>
                <a:latin typeface="Source Sans Pro" panose="020B0503030403020204" pitchFamily="34" charset="0"/>
              </a:rPr>
              <a:t>This system uses digits 0 to 7 (i.e. 8 digits) to represent a number. The octal system groups binary numbers into triplets.</a:t>
            </a:r>
          </a:p>
          <a:p>
            <a:pPr algn="just"/>
            <a:r>
              <a:rPr lang="en-US" sz="3200" b="0" i="0" dirty="0">
                <a:effectLst/>
                <a:latin typeface="Source Sans Pro" panose="020B0503030403020204" pitchFamily="34" charset="0"/>
              </a:rPr>
              <a:t> So, the octal system is base-8, since 2</a:t>
            </a:r>
            <a:r>
              <a:rPr lang="en-US" sz="3200" b="0" i="0" baseline="30000" dirty="0">
                <a:effectLst/>
                <a:latin typeface="Source Sans Pro" panose="020B0503030403020204" pitchFamily="34" charset="0"/>
              </a:rPr>
              <a:t>3</a:t>
            </a:r>
            <a:r>
              <a:rPr lang="en-US" sz="3200" b="0" i="0" dirty="0">
                <a:effectLst/>
                <a:latin typeface="Source Sans Pro" panose="020B0503030403020204" pitchFamily="34" charset="0"/>
              </a:rPr>
              <a:t> = 8. So, the place values will be ascending in powers of 8 from right to left.</a:t>
            </a:r>
            <a:endParaRPr lang="en-IN" sz="3200" dirty="0"/>
          </a:p>
        </p:txBody>
      </p:sp>
    </p:spTree>
    <p:extLst>
      <p:ext uri="{BB962C8B-B14F-4D97-AF65-F5344CB8AC3E}">
        <p14:creationId xmlns:p14="http://schemas.microsoft.com/office/powerpoint/2010/main" val="1620417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EA26F72-1010-67E3-3BBF-5984FA8851D0}"/>
              </a:ext>
            </a:extLst>
          </p:cNvPr>
          <p:cNvSpPr>
            <a:spLocks noGrp="1"/>
          </p:cNvSpPr>
          <p:nvPr>
            <p:ph type="title"/>
          </p:nvPr>
        </p:nvSpPr>
        <p:spPr>
          <a:xfrm>
            <a:off x="1371597" y="348865"/>
            <a:ext cx="10044023" cy="877729"/>
          </a:xfrm>
        </p:spPr>
        <p:txBody>
          <a:bodyPr anchor="ctr">
            <a:normAutofit/>
          </a:bodyPr>
          <a:lstStyle/>
          <a:p>
            <a:r>
              <a:rPr lang="en-IN" sz="4000" b="1" dirty="0">
                <a:solidFill>
                  <a:srgbClr val="FFFFFF"/>
                </a:solidFill>
              </a:rPr>
              <a:t>Key Technical Concept:</a:t>
            </a:r>
          </a:p>
        </p:txBody>
      </p:sp>
      <p:graphicFrame>
        <p:nvGraphicFramePr>
          <p:cNvPr id="5" name="Content Placeholder 2">
            <a:extLst>
              <a:ext uri="{FF2B5EF4-FFF2-40B4-BE49-F238E27FC236}">
                <a16:creationId xmlns:a16="http://schemas.microsoft.com/office/drawing/2014/main" id="{B8BAE643-06A7-E056-1DED-ABF74918B00D}"/>
              </a:ext>
            </a:extLst>
          </p:cNvPr>
          <p:cNvGraphicFramePr>
            <a:graphicFrameLocks noGrp="1"/>
          </p:cNvGraphicFramePr>
          <p:nvPr>
            <p:ph idx="1"/>
            <p:extLst>
              <p:ext uri="{D42A27DB-BD31-4B8C-83A1-F6EECF244321}">
                <p14:modId xmlns:p14="http://schemas.microsoft.com/office/powerpoint/2010/main" val="3507576078"/>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7639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01CEAF-97EA-C34B-CB01-68573BBD5696}"/>
              </a:ext>
            </a:extLst>
          </p:cNvPr>
          <p:cNvSpPr>
            <a:spLocks noGrp="1"/>
          </p:cNvSpPr>
          <p:nvPr>
            <p:ph type="title"/>
          </p:nvPr>
        </p:nvSpPr>
        <p:spPr>
          <a:xfrm>
            <a:off x="1371599" y="294538"/>
            <a:ext cx="9895951" cy="1033669"/>
          </a:xfrm>
        </p:spPr>
        <p:txBody>
          <a:bodyPr>
            <a:normAutofit/>
          </a:bodyPr>
          <a:lstStyle/>
          <a:p>
            <a:r>
              <a:rPr lang="en-US" sz="4000" b="1" i="0">
                <a:solidFill>
                  <a:srgbClr val="FFFFFF"/>
                </a:solidFill>
                <a:effectLst/>
                <a:latin typeface="Times New Roman" panose="02020603050405020304" pitchFamily="18" charset="0"/>
                <a:cs typeface="Times New Roman" panose="02020603050405020304" pitchFamily="18" charset="0"/>
              </a:rPr>
              <a:t>What is a bit (binary digit)?</a:t>
            </a:r>
          </a:p>
        </p:txBody>
      </p:sp>
      <p:sp>
        <p:nvSpPr>
          <p:cNvPr id="3" name="Content Placeholder 2">
            <a:extLst>
              <a:ext uri="{FF2B5EF4-FFF2-40B4-BE49-F238E27FC236}">
                <a16:creationId xmlns:a16="http://schemas.microsoft.com/office/drawing/2014/main" id="{DFF7C4B7-F7CB-D244-12E3-ABE37A4B1903}"/>
              </a:ext>
            </a:extLst>
          </p:cNvPr>
          <p:cNvSpPr>
            <a:spLocks noGrp="1"/>
          </p:cNvSpPr>
          <p:nvPr>
            <p:ph idx="1"/>
          </p:nvPr>
        </p:nvSpPr>
        <p:spPr>
          <a:xfrm>
            <a:off x="550507" y="2318197"/>
            <a:ext cx="10545124" cy="3683358"/>
          </a:xfrm>
        </p:spPr>
        <p:txBody>
          <a:bodyPr anchor="ctr">
            <a:normAutofit fontScale="92500" lnSpcReduction="10000"/>
          </a:bodyPr>
          <a:lstStyle/>
          <a:p>
            <a:pPr algn="just"/>
            <a:r>
              <a:rPr lang="en-US" b="0" i="0" dirty="0">
                <a:effectLst/>
                <a:latin typeface="Times New Roman" panose="02020603050405020304" pitchFamily="18" charset="0"/>
                <a:cs typeface="Times New Roman" panose="02020603050405020304" pitchFamily="18" charset="0"/>
              </a:rPr>
              <a:t>A bit (binary digit) is the smallest unit of </a:t>
            </a:r>
            <a:r>
              <a:rPr lang="en-US" b="0" i="0" u="sng"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data</a:t>
            </a:r>
            <a:r>
              <a:rPr lang="en-US" b="0" i="0" dirty="0">
                <a:effectLst/>
                <a:latin typeface="Times New Roman" panose="02020603050405020304" pitchFamily="18" charset="0"/>
                <a:cs typeface="Times New Roman" panose="02020603050405020304" pitchFamily="18" charset="0"/>
              </a:rPr>
              <a:t> that a computer can process and store.</a:t>
            </a:r>
          </a:p>
          <a:p>
            <a:pPr algn="just"/>
            <a:r>
              <a:rPr lang="en-US" b="0" i="0" dirty="0">
                <a:effectLst/>
                <a:latin typeface="Times New Roman" panose="02020603050405020304" pitchFamily="18" charset="0"/>
                <a:cs typeface="Times New Roman" panose="02020603050405020304" pitchFamily="18" charset="0"/>
              </a:rPr>
              <a:t> A bit is always in one of two physical states, similar to an on/off light switch. The state is represented by a single </a:t>
            </a:r>
            <a:r>
              <a:rPr lang="en-US" b="0" i="0" u="sng"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binary</a:t>
            </a:r>
            <a:r>
              <a:rPr lang="en-US" b="0" i="0" dirty="0">
                <a:effectLst/>
                <a:latin typeface="Times New Roman" panose="02020603050405020304" pitchFamily="18" charset="0"/>
                <a:cs typeface="Times New Roman" panose="02020603050405020304" pitchFamily="18" charset="0"/>
              </a:rPr>
              <a:t> value, usually a 0 or 1.</a:t>
            </a:r>
          </a:p>
          <a:p>
            <a:pPr algn="just"/>
            <a:r>
              <a:rPr lang="en-US" b="0" i="0" dirty="0">
                <a:effectLst/>
                <a:latin typeface="Times New Roman" panose="02020603050405020304" pitchFamily="18" charset="0"/>
                <a:cs typeface="Times New Roman" panose="02020603050405020304" pitchFamily="18" charset="0"/>
              </a:rPr>
              <a:t>However, the state might also be represented by yes/no, on/off or true/false. </a:t>
            </a:r>
          </a:p>
          <a:p>
            <a:pPr algn="just"/>
            <a:r>
              <a:rPr lang="en-US" b="0" i="0" dirty="0">
                <a:effectLst/>
                <a:latin typeface="Times New Roman" panose="02020603050405020304" pitchFamily="18" charset="0"/>
                <a:cs typeface="Times New Roman" panose="02020603050405020304" pitchFamily="18" charset="0"/>
              </a:rPr>
              <a:t>Bits are stored in </a:t>
            </a:r>
            <a:r>
              <a:rPr lang="en-US" b="0" i="0" u="sng"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memory</a:t>
            </a:r>
            <a:r>
              <a:rPr lang="en-US" b="0" i="0" dirty="0">
                <a:effectLst/>
                <a:latin typeface="Times New Roman" panose="02020603050405020304" pitchFamily="18" charset="0"/>
                <a:cs typeface="Times New Roman" panose="02020603050405020304" pitchFamily="18" charset="0"/>
              </a:rPr>
              <a:t> through the use of </a:t>
            </a:r>
            <a:r>
              <a:rPr lang="en-US" b="0" i="0" u="sng" dirty="0">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capacitors</a:t>
            </a:r>
            <a:r>
              <a:rPr lang="en-US" b="0" i="0" dirty="0">
                <a:effectLst/>
                <a:latin typeface="Times New Roman" panose="02020603050405020304" pitchFamily="18" charset="0"/>
                <a:cs typeface="Times New Roman" panose="02020603050405020304" pitchFamily="18" charset="0"/>
              </a:rPr>
              <a:t> that hold electrical charges. </a:t>
            </a:r>
          </a:p>
          <a:p>
            <a:pPr algn="just"/>
            <a:r>
              <a:rPr lang="en-US" b="0" i="0" dirty="0">
                <a:effectLst/>
                <a:latin typeface="Times New Roman" panose="02020603050405020304" pitchFamily="18" charset="0"/>
                <a:cs typeface="Times New Roman" panose="02020603050405020304" pitchFamily="18" charset="0"/>
              </a:rPr>
              <a:t>The charge determines the state of each bit, which, in turn, determines the bit's value.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6807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805995-82D6-BCFD-8D6C-B0CA9A96A955}"/>
              </a:ext>
            </a:extLst>
          </p:cNvPr>
          <p:cNvSpPr>
            <a:spLocks noGrp="1"/>
          </p:cNvSpPr>
          <p:nvPr>
            <p:ph type="title"/>
          </p:nvPr>
        </p:nvSpPr>
        <p:spPr>
          <a:xfrm>
            <a:off x="1371599" y="294538"/>
            <a:ext cx="9895951" cy="1033669"/>
          </a:xfrm>
        </p:spPr>
        <p:txBody>
          <a:bodyPr>
            <a:normAutofit/>
          </a:bodyPr>
          <a:lstStyle/>
          <a:p>
            <a:r>
              <a:rPr lang="en-IN" sz="4000">
                <a:solidFill>
                  <a:srgbClr val="FFFFFF"/>
                </a:solidFill>
              </a:rPr>
              <a:t>What is byte?</a:t>
            </a:r>
          </a:p>
        </p:txBody>
      </p:sp>
      <p:sp>
        <p:nvSpPr>
          <p:cNvPr id="3" name="Content Placeholder 2">
            <a:extLst>
              <a:ext uri="{FF2B5EF4-FFF2-40B4-BE49-F238E27FC236}">
                <a16:creationId xmlns:a16="http://schemas.microsoft.com/office/drawing/2014/main" id="{39C518BE-8BEC-8EA8-E73D-8E7AAC59F2C4}"/>
              </a:ext>
            </a:extLst>
          </p:cNvPr>
          <p:cNvSpPr>
            <a:spLocks noGrp="1"/>
          </p:cNvSpPr>
          <p:nvPr>
            <p:ph idx="1"/>
          </p:nvPr>
        </p:nvSpPr>
        <p:spPr>
          <a:xfrm>
            <a:off x="727789" y="2318197"/>
            <a:ext cx="10367842" cy="3683358"/>
          </a:xfrm>
        </p:spPr>
        <p:txBody>
          <a:bodyPr anchor="ctr">
            <a:normAutofit fontScale="92500"/>
          </a:bodyPr>
          <a:lstStyle/>
          <a:p>
            <a:pPr algn="just"/>
            <a:r>
              <a:rPr lang="en-US" sz="3200" b="0" i="0" dirty="0">
                <a:effectLst/>
                <a:latin typeface="Times New Roman" panose="02020603050405020304" pitchFamily="18" charset="0"/>
                <a:cs typeface="Times New Roman" panose="02020603050405020304" pitchFamily="18" charset="0"/>
              </a:rPr>
              <a:t>A </a:t>
            </a:r>
            <a:r>
              <a:rPr lang="en-US" sz="3200" b="1" i="0" dirty="0">
                <a:effectLst/>
                <a:latin typeface="Times New Roman" panose="02020603050405020304" pitchFamily="18" charset="0"/>
                <a:cs typeface="Times New Roman" panose="02020603050405020304" pitchFamily="18" charset="0"/>
              </a:rPr>
              <a:t>byte</a:t>
            </a:r>
            <a:r>
              <a:rPr lang="en-US" sz="3200" b="0" i="0" dirty="0">
                <a:effectLst/>
                <a:latin typeface="Times New Roman" panose="02020603050405020304" pitchFamily="18" charset="0"/>
                <a:cs typeface="Times New Roman" panose="02020603050405020304" pitchFamily="18" charset="0"/>
              </a:rPr>
              <a:t> is a term first coined by </a:t>
            </a:r>
            <a:r>
              <a:rPr lang="en-US" sz="3200" b="0" i="0"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Werner Buchholz</a:t>
            </a:r>
            <a:r>
              <a:rPr lang="en-US" sz="3200" b="0" i="0" dirty="0">
                <a:effectLst/>
                <a:latin typeface="Times New Roman" panose="02020603050405020304" pitchFamily="18" charset="0"/>
                <a:cs typeface="Times New Roman" panose="02020603050405020304" pitchFamily="18" charset="0"/>
              </a:rPr>
              <a:t> in </a:t>
            </a:r>
            <a:r>
              <a:rPr lang="en-US" sz="3200" b="0" i="0"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1956</a:t>
            </a:r>
            <a:r>
              <a:rPr lang="en-US" sz="3200" b="0" i="0" dirty="0">
                <a:effectLst/>
                <a:latin typeface="Times New Roman" panose="02020603050405020304" pitchFamily="18" charset="0"/>
                <a:cs typeface="Times New Roman" panose="02020603050405020304" pitchFamily="18" charset="0"/>
              </a:rPr>
              <a:t> and became more of a standard thanks to </a:t>
            </a:r>
            <a:r>
              <a:rPr lang="en-US" sz="3200" b="0" i="0" strike="noStrike"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Bob </a:t>
            </a:r>
            <a:r>
              <a:rPr lang="en-US" sz="3200" b="0" i="0" strike="noStrike" dirty="0" err="1">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Bemer</a:t>
            </a:r>
            <a:r>
              <a:rPr lang="en-US" sz="3200" b="0" i="0" dirty="0">
                <a:effectLst/>
                <a:latin typeface="Times New Roman" panose="02020603050405020304" pitchFamily="18" charset="0"/>
                <a:cs typeface="Times New Roman" panose="02020603050405020304" pitchFamily="18" charset="0"/>
              </a:rPr>
              <a:t> and others.</a:t>
            </a:r>
          </a:p>
          <a:p>
            <a:pPr algn="just"/>
            <a:r>
              <a:rPr lang="en-US" sz="3200" b="0" i="0" dirty="0">
                <a:effectLst/>
                <a:latin typeface="Times New Roman" panose="02020603050405020304" pitchFamily="18" charset="0"/>
                <a:cs typeface="Times New Roman" panose="02020603050405020304" pitchFamily="18" charset="0"/>
              </a:rPr>
              <a:t> A byte is a unit of memory data equal to either seven or eight </a:t>
            </a:r>
            <a:r>
              <a:rPr lang="en-US" sz="3200" b="0" i="0" strike="noStrike" dirty="0">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bits</a:t>
            </a:r>
            <a:r>
              <a:rPr lang="en-US" sz="3200" b="0" i="0" dirty="0">
                <a:effectLst/>
                <a:latin typeface="Times New Roman" panose="02020603050405020304" pitchFamily="18" charset="0"/>
                <a:cs typeface="Times New Roman" panose="02020603050405020304" pitchFamily="18" charset="0"/>
              </a:rPr>
              <a:t>, depending on whether or not it needs error correction (</a:t>
            </a:r>
            <a:r>
              <a:rPr lang="en-US" sz="3200" b="0" i="0" strike="noStrike" dirty="0">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parity</a:t>
            </a:r>
            <a:r>
              <a:rPr lang="en-US" sz="3200" b="0" i="0" dirty="0">
                <a:effectLst/>
                <a:latin typeface="Times New Roman" panose="02020603050405020304" pitchFamily="18" charset="0"/>
                <a:cs typeface="Times New Roman" panose="02020603050405020304" pitchFamily="18" charset="0"/>
              </a:rPr>
              <a:t>). </a:t>
            </a:r>
          </a:p>
          <a:p>
            <a:pPr algn="just"/>
            <a:r>
              <a:rPr lang="en-US" sz="3200" b="0" i="0" dirty="0">
                <a:effectLst/>
                <a:latin typeface="Times New Roman" panose="02020603050405020304" pitchFamily="18" charset="0"/>
                <a:cs typeface="Times New Roman" panose="02020603050405020304" pitchFamily="18" charset="0"/>
              </a:rPr>
              <a:t>You can think of a byte as one letter. For example, the letter 'h' is one byte or eight bits, and the word 'hope' is four bytes or 32 bits (4*8).</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051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95FC8-659A-237F-3BF5-DC318359B28E}"/>
              </a:ext>
            </a:extLst>
          </p:cNvPr>
          <p:cNvSpPr>
            <a:spLocks noGrp="1"/>
          </p:cNvSpPr>
          <p:nvPr>
            <p:ph type="title"/>
          </p:nvPr>
        </p:nvSpPr>
        <p:spPr>
          <a:xfrm>
            <a:off x="4965430" y="629266"/>
            <a:ext cx="6586491" cy="1676603"/>
          </a:xfrm>
        </p:spPr>
        <p:txBody>
          <a:bodyPr>
            <a:normAutofit/>
          </a:bodyPr>
          <a:lstStyle/>
          <a:p>
            <a:r>
              <a:rPr lang="en-US" sz="5400" b="0" i="0">
                <a:effectLst/>
                <a:latin typeface="Times New Roman" panose="02020603050405020304" pitchFamily="18" charset="0"/>
                <a:cs typeface="Times New Roman" panose="02020603050405020304" pitchFamily="18" charset="0"/>
              </a:rPr>
              <a:t>Number System and Base Conversions</a:t>
            </a:r>
          </a:p>
        </p:txBody>
      </p:sp>
      <p:sp>
        <p:nvSpPr>
          <p:cNvPr id="3" name="Content Placeholder 2">
            <a:extLst>
              <a:ext uri="{FF2B5EF4-FFF2-40B4-BE49-F238E27FC236}">
                <a16:creationId xmlns:a16="http://schemas.microsoft.com/office/drawing/2014/main" id="{033F44F1-241E-8D87-A04B-7DD675170EB8}"/>
              </a:ext>
            </a:extLst>
          </p:cNvPr>
          <p:cNvSpPr>
            <a:spLocks noGrp="1"/>
          </p:cNvSpPr>
          <p:nvPr>
            <p:ph idx="1"/>
          </p:nvPr>
        </p:nvSpPr>
        <p:spPr>
          <a:xfrm>
            <a:off x="4965431" y="2438400"/>
            <a:ext cx="6586489" cy="4232988"/>
          </a:xfrm>
        </p:spPr>
        <p:txBody>
          <a:bodyPr>
            <a:normAutofit fontScale="92500"/>
          </a:bodyPr>
          <a:lstStyle/>
          <a:p>
            <a:pPr algn="just"/>
            <a:r>
              <a:rPr lang="en-US" sz="2400" b="0" i="0" dirty="0">
                <a:effectLst/>
                <a:latin typeface="Times New Roman" panose="02020603050405020304" pitchFamily="18" charset="0"/>
                <a:cs typeface="Times New Roman" panose="02020603050405020304" pitchFamily="18" charset="0"/>
              </a:rPr>
              <a:t>Humans are used to working with decimal numbers, but computers uses machine language which is in binary, meaning that there are only 0s and 1s.</a:t>
            </a:r>
          </a:p>
          <a:p>
            <a:pPr algn="just"/>
            <a:r>
              <a:rPr lang="en-US" sz="2400" b="0" i="0" dirty="0">
                <a:effectLst/>
                <a:latin typeface="Times New Roman" panose="02020603050405020304" pitchFamily="18" charset="0"/>
                <a:cs typeface="Times New Roman" panose="02020603050405020304" pitchFamily="18" charset="0"/>
              </a:rPr>
              <a:t> Each 0 or 1 is called a bit, and bits are organized into groups of 8 called bytes.</a:t>
            </a:r>
          </a:p>
          <a:p>
            <a:pPr algn="just"/>
            <a:r>
              <a:rPr lang="en-US" sz="2400" b="0" i="0" dirty="0">
                <a:effectLst/>
                <a:latin typeface="Times New Roman" panose="02020603050405020304" pitchFamily="18" charset="0"/>
                <a:cs typeface="Times New Roman" panose="02020603050405020304" pitchFamily="18" charset="0"/>
              </a:rPr>
              <a:t> In the context of computers, we can define other types of number systems as follows:</a:t>
            </a:r>
          </a:p>
          <a:p>
            <a:pPr marL="514350" indent="-514350" algn="just">
              <a:buFont typeface="+mj-lt"/>
              <a:buAutoNum type="arabicPeriod"/>
            </a:pPr>
            <a:r>
              <a:rPr lang="en-IN" sz="2400" b="0" i="0" dirty="0">
                <a:effectLst/>
                <a:latin typeface="Times New Roman" panose="02020603050405020304" pitchFamily="18" charset="0"/>
                <a:cs typeface="Times New Roman" panose="02020603050405020304" pitchFamily="18" charset="0"/>
              </a:rPr>
              <a:t>Decimal number system</a:t>
            </a:r>
          </a:p>
          <a:p>
            <a:pPr marL="514350" indent="-514350" algn="just">
              <a:buFont typeface="+mj-lt"/>
              <a:buAutoNum type="arabicPeriod"/>
            </a:pPr>
            <a:r>
              <a:rPr lang="en-IN" sz="2400" b="0" i="0" dirty="0">
                <a:effectLst/>
                <a:latin typeface="Times New Roman" panose="02020603050405020304" pitchFamily="18" charset="0"/>
                <a:cs typeface="Times New Roman" panose="02020603050405020304" pitchFamily="18" charset="0"/>
              </a:rPr>
              <a:t>Binary number system</a:t>
            </a:r>
          </a:p>
          <a:p>
            <a:pPr marL="514350" indent="-514350" algn="just">
              <a:buFont typeface="+mj-lt"/>
              <a:buAutoNum type="arabicPeriod"/>
            </a:pPr>
            <a:r>
              <a:rPr lang="en-IN" sz="2400" b="0" i="0" dirty="0">
                <a:effectLst/>
                <a:latin typeface="Times New Roman" panose="02020603050405020304" pitchFamily="18" charset="0"/>
                <a:cs typeface="Times New Roman" panose="02020603050405020304" pitchFamily="18" charset="0"/>
              </a:rPr>
              <a:t>Octal number system </a:t>
            </a:r>
          </a:p>
          <a:p>
            <a:pPr marL="514350" indent="-514350" algn="just">
              <a:buFont typeface="+mj-lt"/>
              <a:buAutoNum type="arabicPeriod"/>
            </a:pPr>
            <a:r>
              <a:rPr lang="en-IN" sz="2400" b="0" i="0" dirty="0">
                <a:effectLst/>
                <a:latin typeface="Times New Roman" panose="02020603050405020304" pitchFamily="18" charset="0"/>
                <a:cs typeface="Times New Roman" panose="02020603050405020304" pitchFamily="18" charset="0"/>
              </a:rPr>
              <a:t>Hexadecimal number system</a:t>
            </a:r>
          </a:p>
          <a:p>
            <a:pPr algn="just"/>
            <a:endParaRPr lang="en-IN" sz="2400" dirty="0">
              <a:latin typeface="Times New Roman" panose="02020603050405020304" pitchFamily="18" charset="0"/>
              <a:cs typeface="Times New Roman" panose="02020603050405020304" pitchFamily="18" charset="0"/>
            </a:endParaRPr>
          </a:p>
        </p:txBody>
      </p:sp>
      <p:pic>
        <p:nvPicPr>
          <p:cNvPr id="5" name="Picture 4" descr="Programming data on computer monitor">
            <a:extLst>
              <a:ext uri="{FF2B5EF4-FFF2-40B4-BE49-F238E27FC236}">
                <a16:creationId xmlns:a16="http://schemas.microsoft.com/office/drawing/2014/main" id="{60C2BE25-F519-79EE-3BCA-E3369740D30A}"/>
              </a:ext>
            </a:extLst>
          </p:cNvPr>
          <p:cNvPicPr>
            <a:picLocks noChangeAspect="1"/>
          </p:cNvPicPr>
          <p:nvPr/>
        </p:nvPicPr>
        <p:blipFill rotWithShape="1">
          <a:blip r:embed="rId2"/>
          <a:srcRect l="32413" r="22468" b="-1"/>
          <a:stretch/>
        </p:blipFill>
        <p:spPr>
          <a:xfrm>
            <a:off x="20" y="10"/>
            <a:ext cx="4635571" cy="6857990"/>
          </a:xfrm>
          <a:prstGeom prst="rect">
            <a:avLst/>
          </a:prstGeom>
          <a:effectLst/>
        </p:spPr>
      </p:pic>
    </p:spTree>
    <p:extLst>
      <p:ext uri="{BB962C8B-B14F-4D97-AF65-F5344CB8AC3E}">
        <p14:creationId xmlns:p14="http://schemas.microsoft.com/office/powerpoint/2010/main" val="3214244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941-6298-79A4-6D58-0C8AFECB3862}"/>
              </a:ext>
            </a:extLst>
          </p:cNvPr>
          <p:cNvSpPr>
            <a:spLocks noGrp="1"/>
          </p:cNvSpPr>
          <p:nvPr>
            <p:ph type="title"/>
          </p:nvPr>
        </p:nvSpPr>
        <p:spPr>
          <a:xfrm>
            <a:off x="4965430" y="629266"/>
            <a:ext cx="6586491" cy="656609"/>
          </a:xfrm>
        </p:spPr>
        <p:txBody>
          <a:bodyPr>
            <a:noAutofit/>
          </a:bodyPr>
          <a:lstStyle/>
          <a:p>
            <a:r>
              <a:rPr lang="pt-BR" sz="3200" b="1" i="0" dirty="0">
                <a:effectLst/>
                <a:latin typeface="Source Sans Pro" panose="020B0503030403020204" pitchFamily="34" charset="0"/>
              </a:rPr>
              <a:t>Decimal Number System (Base 10)</a:t>
            </a:r>
            <a:endParaRPr lang="en-IN" sz="3200" dirty="0"/>
          </a:p>
        </p:txBody>
      </p:sp>
      <p:pic>
        <p:nvPicPr>
          <p:cNvPr id="6" name="Picture 5">
            <a:extLst>
              <a:ext uri="{FF2B5EF4-FFF2-40B4-BE49-F238E27FC236}">
                <a16:creationId xmlns:a16="http://schemas.microsoft.com/office/drawing/2014/main" id="{87FAC2F2-B892-3F67-35E3-1BA25DA72BF1}"/>
              </a:ext>
            </a:extLst>
          </p:cNvPr>
          <p:cNvPicPr>
            <a:picLocks noChangeAspect="1"/>
          </p:cNvPicPr>
          <p:nvPr/>
        </p:nvPicPr>
        <p:blipFill rotWithShape="1">
          <a:blip r:embed="rId2"/>
          <a:srcRect l="25728" r="36251"/>
          <a:stretch/>
        </p:blipFill>
        <p:spPr>
          <a:xfrm>
            <a:off x="20" y="10"/>
            <a:ext cx="4635571" cy="6857990"/>
          </a:xfrm>
          <a:prstGeom prst="rect">
            <a:avLst/>
          </a:prstGeom>
          <a:effectLst/>
        </p:spPr>
      </p:pic>
      <p:graphicFrame>
        <p:nvGraphicFramePr>
          <p:cNvPr id="5" name="Content Placeholder 2">
            <a:extLst>
              <a:ext uri="{FF2B5EF4-FFF2-40B4-BE49-F238E27FC236}">
                <a16:creationId xmlns:a16="http://schemas.microsoft.com/office/drawing/2014/main" id="{65954DD5-B05A-9007-B106-B578620A2EA1}"/>
              </a:ext>
            </a:extLst>
          </p:cNvPr>
          <p:cNvGraphicFramePr>
            <a:graphicFrameLocks noGrp="1"/>
          </p:cNvGraphicFramePr>
          <p:nvPr>
            <p:ph idx="1"/>
            <p:extLst>
              <p:ext uri="{D42A27DB-BD31-4B8C-83A1-F6EECF244321}">
                <p14:modId xmlns:p14="http://schemas.microsoft.com/office/powerpoint/2010/main" val="1973027747"/>
              </p:ext>
            </p:extLst>
          </p:nvPr>
        </p:nvGraphicFramePr>
        <p:xfrm>
          <a:off x="4965431" y="1922106"/>
          <a:ext cx="6809802" cy="43017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38993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2FE78-A6E9-FEE2-E67C-14D57D4B09C1}"/>
              </a:ext>
            </a:extLst>
          </p:cNvPr>
          <p:cNvSpPr>
            <a:spLocks noGrp="1"/>
          </p:cNvSpPr>
          <p:nvPr>
            <p:ph type="title"/>
          </p:nvPr>
        </p:nvSpPr>
        <p:spPr>
          <a:xfrm>
            <a:off x="1913468" y="365125"/>
            <a:ext cx="9440332" cy="1325563"/>
          </a:xfrm>
        </p:spPr>
        <p:txBody>
          <a:bodyPr>
            <a:normAutofit/>
          </a:bodyPr>
          <a:lstStyle/>
          <a:p>
            <a:r>
              <a:rPr lang="en-IN" sz="5400"/>
              <a:t>Example</a:t>
            </a:r>
          </a:p>
        </p:txBody>
      </p:sp>
      <p:pic>
        <p:nvPicPr>
          <p:cNvPr id="7" name="Graphic 6" descr="Add">
            <a:extLst>
              <a:ext uri="{FF2B5EF4-FFF2-40B4-BE49-F238E27FC236}">
                <a16:creationId xmlns:a16="http://schemas.microsoft.com/office/drawing/2014/main" id="{E9B5F4C0-860A-B555-2C38-D1737829B9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00A4405F-B0B9-BE7C-BA58-3F2B40065519}"/>
              </a:ext>
            </a:extLst>
          </p:cNvPr>
          <p:cNvSpPr>
            <a:spLocks noGrp="1"/>
          </p:cNvSpPr>
          <p:nvPr>
            <p:ph idx="1"/>
          </p:nvPr>
        </p:nvSpPr>
        <p:spPr>
          <a:xfrm>
            <a:off x="838200" y="1825625"/>
            <a:ext cx="10515600" cy="4351338"/>
          </a:xfrm>
        </p:spPr>
        <p:txBody>
          <a:bodyPr>
            <a:normAutofit/>
          </a:bodyPr>
          <a:lstStyle/>
          <a:p>
            <a:r>
              <a:rPr lang="en-US" b="0" i="0">
                <a:effectLst/>
                <a:latin typeface="Source Sans Pro" panose="020B0503030403020204" pitchFamily="34" charset="0"/>
              </a:rPr>
              <a:t>For example, let’s consider the decimal number 7862. In order to calculate the value of this number, we need to multiply each digit with its place value and add the resulting products.</a:t>
            </a:r>
          </a:p>
          <a:p>
            <a:r>
              <a:rPr lang="en-US" b="0" i="0">
                <a:effectLst/>
                <a:latin typeface="Source Sans Pro" panose="020B0503030403020204" pitchFamily="34" charset="0"/>
              </a:rPr>
              <a:t>=7 x 10</a:t>
            </a:r>
            <a:r>
              <a:rPr lang="en-US" b="0" i="0" baseline="30000">
                <a:effectLst/>
                <a:latin typeface="Source Sans Pro" panose="020B0503030403020204" pitchFamily="34" charset="0"/>
              </a:rPr>
              <a:t>3</a:t>
            </a:r>
            <a:r>
              <a:rPr lang="en-US" b="0" i="0">
                <a:effectLst/>
                <a:latin typeface="Source Sans Pro" panose="020B0503030403020204" pitchFamily="34" charset="0"/>
              </a:rPr>
              <a:t> + 8 x 10</a:t>
            </a:r>
            <a:r>
              <a:rPr lang="en-US" b="0" i="0" baseline="30000">
                <a:effectLst/>
                <a:latin typeface="Source Sans Pro" panose="020B0503030403020204" pitchFamily="34" charset="0"/>
              </a:rPr>
              <a:t>2</a:t>
            </a:r>
            <a:r>
              <a:rPr lang="en-US" b="0" i="0">
                <a:effectLst/>
                <a:latin typeface="Source Sans Pro" panose="020B0503030403020204" pitchFamily="34" charset="0"/>
              </a:rPr>
              <a:t> + 6 x 10</a:t>
            </a:r>
            <a:r>
              <a:rPr lang="en-US" b="0" i="0" baseline="30000">
                <a:effectLst/>
                <a:latin typeface="Source Sans Pro" panose="020B0503030403020204" pitchFamily="34" charset="0"/>
              </a:rPr>
              <a:t>1</a:t>
            </a:r>
            <a:r>
              <a:rPr lang="en-US" b="0" i="0">
                <a:effectLst/>
                <a:latin typeface="Source Sans Pro" panose="020B0503030403020204" pitchFamily="34" charset="0"/>
              </a:rPr>
              <a:t> + 2 x 10</a:t>
            </a:r>
            <a:r>
              <a:rPr lang="en-US" b="0" i="0" baseline="30000">
                <a:effectLst/>
                <a:latin typeface="Source Sans Pro" panose="020B0503030403020204" pitchFamily="34" charset="0"/>
              </a:rPr>
              <a:t>0</a:t>
            </a:r>
            <a:endParaRPr lang="en-US" b="0" i="0">
              <a:effectLst/>
              <a:latin typeface="Source Sans Pro" panose="020B0503030403020204" pitchFamily="34" charset="0"/>
            </a:endParaRPr>
          </a:p>
          <a:p>
            <a:r>
              <a:rPr lang="en-US" b="0" i="0">
                <a:effectLst/>
                <a:latin typeface="Source Sans Pro" panose="020B0503030403020204" pitchFamily="34" charset="0"/>
              </a:rPr>
              <a:t>= 7 x 1000 + 8 x 100 + 6 x 10 + 2 x 1</a:t>
            </a:r>
          </a:p>
          <a:p>
            <a:r>
              <a:rPr lang="en-US" b="0" i="0">
                <a:effectLst/>
                <a:latin typeface="Source Sans Pro" panose="020B0503030403020204" pitchFamily="34" charset="0"/>
              </a:rPr>
              <a:t>= 7000 + 800 + 60 + 2</a:t>
            </a:r>
          </a:p>
          <a:p>
            <a:r>
              <a:rPr lang="en-US" b="0" i="0">
                <a:effectLst/>
                <a:latin typeface="Source Sans Pro" panose="020B0503030403020204" pitchFamily="34" charset="0"/>
              </a:rPr>
              <a:t>=7862</a:t>
            </a:r>
          </a:p>
          <a:p>
            <a:endParaRPr lang="en-IN"/>
          </a:p>
        </p:txBody>
      </p:sp>
    </p:spTree>
    <p:extLst>
      <p:ext uri="{BB962C8B-B14F-4D97-AF65-F5344CB8AC3E}">
        <p14:creationId xmlns:p14="http://schemas.microsoft.com/office/powerpoint/2010/main" val="3279431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F54EAF-AB3C-8155-B961-26272C1AADEA}"/>
              </a:ext>
            </a:extLst>
          </p:cNvPr>
          <p:cNvSpPr>
            <a:spLocks noGrp="1"/>
          </p:cNvSpPr>
          <p:nvPr>
            <p:ph type="title"/>
          </p:nvPr>
        </p:nvSpPr>
        <p:spPr>
          <a:xfrm>
            <a:off x="1371599" y="294538"/>
            <a:ext cx="9895951" cy="1033669"/>
          </a:xfrm>
        </p:spPr>
        <p:txBody>
          <a:bodyPr>
            <a:normAutofit/>
          </a:bodyPr>
          <a:lstStyle/>
          <a:p>
            <a:r>
              <a:rPr lang="en-US" sz="4000" b="1" i="0">
                <a:solidFill>
                  <a:srgbClr val="FFFFFF"/>
                </a:solidFill>
                <a:effectLst/>
                <a:latin typeface="Source Sans Pro" panose="020B0503030403020204" pitchFamily="34" charset="0"/>
              </a:rPr>
              <a:t>Binary Number System (Base 2)</a:t>
            </a:r>
            <a:endParaRPr lang="en-IN" sz="4000">
              <a:solidFill>
                <a:srgbClr val="FFFFFF"/>
              </a:solidFill>
            </a:endParaRPr>
          </a:p>
        </p:txBody>
      </p:sp>
      <p:sp>
        <p:nvSpPr>
          <p:cNvPr id="3" name="Content Placeholder 2">
            <a:extLst>
              <a:ext uri="{FF2B5EF4-FFF2-40B4-BE49-F238E27FC236}">
                <a16:creationId xmlns:a16="http://schemas.microsoft.com/office/drawing/2014/main" id="{09AFF1E8-EBCB-10A8-3DEC-335EE3305A96}"/>
              </a:ext>
            </a:extLst>
          </p:cNvPr>
          <p:cNvSpPr>
            <a:spLocks noGrp="1"/>
          </p:cNvSpPr>
          <p:nvPr>
            <p:ph idx="1"/>
          </p:nvPr>
        </p:nvSpPr>
        <p:spPr>
          <a:xfrm>
            <a:off x="718457" y="1885279"/>
            <a:ext cx="10377173" cy="4116276"/>
          </a:xfrm>
        </p:spPr>
        <p:txBody>
          <a:bodyPr anchor="ctr">
            <a:normAutofit/>
          </a:bodyPr>
          <a:lstStyle/>
          <a:p>
            <a:pPr algn="just"/>
            <a:r>
              <a:rPr lang="en-US" sz="2400" b="0" i="0" dirty="0">
                <a:effectLst/>
                <a:latin typeface="Times New Roman" panose="02020603050405020304" pitchFamily="18" charset="0"/>
                <a:cs typeface="Times New Roman" panose="02020603050405020304" pitchFamily="18" charset="0"/>
              </a:rPr>
              <a:t>A computer can understand only the “on” and “off” state of a switch. These two states are represented by 1 and 0.</a:t>
            </a:r>
          </a:p>
          <a:p>
            <a:pPr algn="just"/>
            <a:r>
              <a:rPr lang="en-US" sz="2400" b="0" i="0" dirty="0">
                <a:effectLst/>
                <a:latin typeface="Times New Roman" panose="02020603050405020304" pitchFamily="18" charset="0"/>
                <a:cs typeface="Times New Roman" panose="02020603050405020304" pitchFamily="18" charset="0"/>
              </a:rPr>
              <a:t> The combination of 1 and 0 form binary numbers.</a:t>
            </a:r>
          </a:p>
          <a:p>
            <a:pPr algn="just"/>
            <a:r>
              <a:rPr lang="en-US" sz="2400" b="0" i="0" dirty="0">
                <a:effectLst/>
                <a:latin typeface="Times New Roman" panose="02020603050405020304" pitchFamily="18" charset="0"/>
                <a:cs typeface="Times New Roman" panose="02020603050405020304" pitchFamily="18" charset="0"/>
              </a:rPr>
              <a:t> As only two digits are used to represent numbers, it is called a binary or base 2 number system. </a:t>
            </a:r>
          </a:p>
          <a:p>
            <a:pPr algn="just"/>
            <a:r>
              <a:rPr lang="en-US" sz="2400" b="0" i="0" dirty="0">
                <a:effectLst/>
                <a:latin typeface="Times New Roman" panose="02020603050405020304" pitchFamily="18" charset="0"/>
                <a:cs typeface="Times New Roman" panose="02020603050405020304" pitchFamily="18" charset="0"/>
              </a:rPr>
              <a:t>Instead of representing numbers as individual units (like the number 3 0r 5000), we use groups of 1s and 0s.</a:t>
            </a:r>
          </a:p>
          <a:p>
            <a:pPr algn="just"/>
            <a:r>
              <a:rPr lang="en-US" sz="2400" b="0" i="0" dirty="0">
                <a:effectLst/>
                <a:latin typeface="Times New Roman" panose="02020603050405020304" pitchFamily="18" charset="0"/>
                <a:cs typeface="Times New Roman" panose="02020603050405020304" pitchFamily="18" charset="0"/>
              </a:rPr>
              <a:t>The binary number system also uses positional notation. </a:t>
            </a:r>
          </a:p>
          <a:p>
            <a:pPr algn="just"/>
            <a:r>
              <a:rPr lang="en-US" sz="2400" b="0" i="0" dirty="0">
                <a:effectLst/>
                <a:latin typeface="Times New Roman" panose="02020603050405020304" pitchFamily="18" charset="0"/>
                <a:cs typeface="Times New Roman" panose="02020603050405020304" pitchFamily="18" charset="0"/>
              </a:rPr>
              <a:t>But in this case, since the base is 2, each digit is multiplied by the appropriate power of 2 based on its position or place.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6521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7A84A-74D0-A07E-82F0-6A98E4E3907C}"/>
              </a:ext>
            </a:extLst>
          </p:cNvPr>
          <p:cNvSpPr>
            <a:spLocks noGrp="1"/>
          </p:cNvSpPr>
          <p:nvPr>
            <p:ph type="title"/>
          </p:nvPr>
        </p:nvSpPr>
        <p:spPr>
          <a:xfrm>
            <a:off x="1913468" y="365125"/>
            <a:ext cx="9440332" cy="1325563"/>
          </a:xfrm>
        </p:spPr>
        <p:txBody>
          <a:bodyPr>
            <a:normAutofit/>
          </a:bodyPr>
          <a:lstStyle/>
          <a:p>
            <a:r>
              <a:rPr lang="en-IN" sz="5400"/>
              <a:t>Example</a:t>
            </a:r>
          </a:p>
        </p:txBody>
      </p:sp>
      <p:pic>
        <p:nvPicPr>
          <p:cNvPr id="7" name="Graphic 6" descr="Decimals">
            <a:extLst>
              <a:ext uri="{FF2B5EF4-FFF2-40B4-BE49-F238E27FC236}">
                <a16:creationId xmlns:a16="http://schemas.microsoft.com/office/drawing/2014/main" id="{294FB117-DE2A-AAEA-3DA7-0EAC792DAD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80EB4389-B73A-EF22-6025-6DC6F21D118B}"/>
              </a:ext>
            </a:extLst>
          </p:cNvPr>
          <p:cNvSpPr>
            <a:spLocks noGrp="1"/>
          </p:cNvSpPr>
          <p:nvPr>
            <p:ph idx="1"/>
          </p:nvPr>
        </p:nvSpPr>
        <p:spPr>
          <a:xfrm>
            <a:off x="838200" y="1825625"/>
            <a:ext cx="10515600" cy="4351338"/>
          </a:xfrm>
        </p:spPr>
        <p:txBody>
          <a:bodyPr>
            <a:normAutofit/>
          </a:bodyPr>
          <a:lstStyle/>
          <a:p>
            <a:r>
              <a:rPr lang="en-US" b="0" i="0">
                <a:effectLst/>
                <a:latin typeface="Source Sans Pro" panose="020B0503030403020204" pitchFamily="34" charset="0"/>
              </a:rPr>
              <a:t>Binary number: 1    0   1    1   0</a:t>
            </a:r>
          </a:p>
          <a:p>
            <a:r>
              <a:rPr lang="en-US" b="0" i="0">
                <a:effectLst/>
                <a:latin typeface="Source Sans Pro" panose="020B0503030403020204" pitchFamily="34" charset="0"/>
              </a:rPr>
              <a:t>Place Value:      2</a:t>
            </a:r>
            <a:r>
              <a:rPr lang="en-US" b="0" i="0" baseline="30000">
                <a:effectLst/>
                <a:latin typeface="Source Sans Pro" panose="020B0503030403020204" pitchFamily="34" charset="0"/>
              </a:rPr>
              <a:t>4</a:t>
            </a:r>
            <a:r>
              <a:rPr lang="en-US" b="0" i="0">
                <a:effectLst/>
                <a:latin typeface="Source Sans Pro" panose="020B0503030403020204" pitchFamily="34" charset="0"/>
              </a:rPr>
              <a:t>  2</a:t>
            </a:r>
            <a:r>
              <a:rPr lang="en-US" b="0" i="0" baseline="30000">
                <a:effectLst/>
                <a:latin typeface="Source Sans Pro" panose="020B0503030403020204" pitchFamily="34" charset="0"/>
              </a:rPr>
              <a:t>3</a:t>
            </a:r>
            <a:r>
              <a:rPr lang="en-US" b="0" i="0">
                <a:effectLst/>
                <a:latin typeface="Source Sans Pro" panose="020B0503030403020204" pitchFamily="34" charset="0"/>
              </a:rPr>
              <a:t>  2</a:t>
            </a:r>
            <a:r>
              <a:rPr lang="en-US" b="0" i="0" baseline="30000">
                <a:effectLst/>
                <a:latin typeface="Source Sans Pro" panose="020B0503030403020204" pitchFamily="34" charset="0"/>
              </a:rPr>
              <a:t>2</a:t>
            </a:r>
            <a:r>
              <a:rPr lang="en-US" b="0" i="0">
                <a:effectLst/>
                <a:latin typeface="Source Sans Pro" panose="020B0503030403020204" pitchFamily="34" charset="0"/>
              </a:rPr>
              <a:t>  2</a:t>
            </a:r>
            <a:r>
              <a:rPr lang="en-US" b="0" i="0" baseline="30000">
                <a:effectLst/>
                <a:latin typeface="Source Sans Pro" panose="020B0503030403020204" pitchFamily="34" charset="0"/>
              </a:rPr>
              <a:t>1</a:t>
            </a:r>
            <a:r>
              <a:rPr lang="en-US" b="0" i="0">
                <a:effectLst/>
                <a:latin typeface="Source Sans Pro" panose="020B0503030403020204" pitchFamily="34" charset="0"/>
              </a:rPr>
              <a:t>  2</a:t>
            </a:r>
            <a:r>
              <a:rPr lang="en-US" b="0" i="0" baseline="30000">
                <a:effectLst/>
                <a:latin typeface="Source Sans Pro" panose="020B0503030403020204" pitchFamily="34" charset="0"/>
              </a:rPr>
              <a:t>0</a:t>
            </a:r>
            <a:endParaRPr lang="en-US" b="0" i="0">
              <a:effectLst/>
              <a:latin typeface="Source Sans Pro" panose="020B0503030403020204" pitchFamily="34" charset="0"/>
            </a:endParaRPr>
          </a:p>
          <a:p>
            <a:endParaRPr lang="en-IN" dirty="0"/>
          </a:p>
        </p:txBody>
      </p:sp>
    </p:spTree>
    <p:extLst>
      <p:ext uri="{BB962C8B-B14F-4D97-AF65-F5344CB8AC3E}">
        <p14:creationId xmlns:p14="http://schemas.microsoft.com/office/powerpoint/2010/main" val="2247222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724</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Source Sans Pro</vt:lpstr>
      <vt:lpstr>Times New Roman</vt:lpstr>
      <vt:lpstr>Office Theme</vt:lpstr>
      <vt:lpstr>Key Technical Concept         Lecture-2</vt:lpstr>
      <vt:lpstr>Key Technical Concept:</vt:lpstr>
      <vt:lpstr>What is a bit (binary digit)?</vt:lpstr>
      <vt:lpstr>What is byte?</vt:lpstr>
      <vt:lpstr>Number System and Base Conversions</vt:lpstr>
      <vt:lpstr>Decimal Number System (Base 10)</vt:lpstr>
      <vt:lpstr>Example</vt:lpstr>
      <vt:lpstr>Binary Number System (Base 2)</vt:lpstr>
      <vt:lpstr>Example</vt:lpstr>
      <vt:lpstr>Octal Number System (Base 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Technical Concept         Lecture-2</dc:title>
  <dc:creator>Yasir Afaq</dc:creator>
  <cp:lastModifiedBy>Yasir Afaq</cp:lastModifiedBy>
  <cp:revision>1</cp:revision>
  <dcterms:created xsi:type="dcterms:W3CDTF">2023-01-22T14:07:03Z</dcterms:created>
  <dcterms:modified xsi:type="dcterms:W3CDTF">2023-01-22T14:25:54Z</dcterms:modified>
</cp:coreProperties>
</file>