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5851-C8D9-A967-E333-E547834CB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C2235-3B62-FED5-E46D-71A6B90F1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A4516-0316-FA10-87F6-FB7F48E2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08AF-6E85-436E-A97A-A7E582CD2CA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BDEA9-9715-1A67-7523-F41C77C2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B2883-4BCB-C430-4B24-8D6DB37A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13CA-B9C1-4B43-AC01-F16BDECDA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36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0424-3E1C-0008-6D6D-B51F7B0F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FF8A9-0941-3C0D-B577-2D977DAC0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C4704-B3C9-5866-E7F1-8442CE9A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08AF-6E85-436E-A97A-A7E582CD2CA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E27AA-7D85-BF9B-4E3D-9185753A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660FC-5B6A-41DA-9912-7A853245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13CA-B9C1-4B43-AC01-F16BDECDA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73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8C87B-F7C9-6C31-F254-9E7188D7C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EDF02-B1DB-E1C9-602B-9809D0A01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2A7BF-B62D-798E-E3A7-6D11406E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08AF-6E85-436E-A97A-A7E582CD2CA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F24B2-C247-90A5-541D-EB06977E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9AEA5-FB42-4913-27C2-25F26D54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13CA-B9C1-4B43-AC01-F16BDECDA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7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74A3-3BA2-2B10-6FAC-552D34DD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DC78A-C889-FFA4-914E-A615B396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5927F-0DDB-5423-3BF5-A4239BC1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08AF-6E85-436E-A97A-A7E582CD2CA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F48B0-EEB9-AD5C-4C5E-F71828FB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7559F-93F7-3E9A-0E72-CDADFEB0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13CA-B9C1-4B43-AC01-F16BDECDA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54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0049-A905-98C0-8397-6AAEC34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B71A3-3D13-68A6-BCCF-B698AA870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7310-55EA-0006-2DEE-22878546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08AF-6E85-436E-A97A-A7E582CD2CA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D699-7569-BD06-BAC5-8E759BFB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06881-86CA-1AE6-7EF4-888B8C35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13CA-B9C1-4B43-AC01-F16BDECDA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56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8CF0-CE2B-BAFF-78F0-3A5A3560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E2CB6-B8C3-F48A-7BEA-F3A27DCD0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3BAD1-7C33-42F9-A6BA-6E92E040A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C7831-9101-236D-A572-8A95A214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08AF-6E85-436E-A97A-A7E582CD2CA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F4F62-F9F1-1F4D-008B-2ED4CA6F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09A3D-AF1B-2737-341E-69EF8D02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13CA-B9C1-4B43-AC01-F16BDECDA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87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9920-8327-CEA9-F15B-F75B8543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7D5A9-5321-7A56-356E-BBC608300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0F6BE-786D-AE1A-2DEF-671A9C6FE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8A959-4164-5C38-9AA5-04978AC67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FB472-BBE9-2B61-00CA-58BD1A193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D75B3-B7A2-D02F-8A27-71620BBF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08AF-6E85-436E-A97A-A7E582CD2CA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EA48F-32A2-CF4C-3DAA-3EA02F4B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A4FAC-85C7-333F-A4C7-2C7C847F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13CA-B9C1-4B43-AC01-F16BDECDA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31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7739-D7E9-91C1-A5E3-9632CBC9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21B0C-1C78-A5F0-BF94-328FF077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08AF-6E85-436E-A97A-A7E582CD2CA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69F23-3C08-5A03-CFD5-0BFBC887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DC851-CE59-7B04-181B-AB741744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13CA-B9C1-4B43-AC01-F16BDECDA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0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1BFB7-AB83-CA93-C48D-4BB8E7DD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08AF-6E85-436E-A97A-A7E582CD2CA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2D116-B3C9-4D18-3C62-F545615C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2C481-B0E1-588C-E8D5-5690D27F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13CA-B9C1-4B43-AC01-F16BDECDA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26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3686-721D-9751-EE68-9D1C413A4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D54C-4728-A6C2-39EA-B0C34FE6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7B307-DC31-105C-DBC6-C004E6247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F12B0-FA7D-F0CF-2A47-4814DEFF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08AF-6E85-436E-A97A-A7E582CD2CA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6F8AC-DD7E-3D58-17DD-495C1361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0CC61-1E2F-67A0-161C-A8024108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13CA-B9C1-4B43-AC01-F16BDECDA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73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29AC-E7E0-E20B-5177-AE779F4C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DF199-4EDE-30A1-A818-E0A54CBB2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928A4-3B9F-4453-C98F-EB0895239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4E338-A005-1E0E-214F-0027A3C5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08AF-6E85-436E-A97A-A7E582CD2CA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9BAAB-76A6-A8CC-2F9A-30927A67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D3032-8366-853A-BA21-DE6B8DB9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13CA-B9C1-4B43-AC01-F16BDECDA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84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C63408-8C5F-1B01-DA44-15B0CDCF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A8931-D38D-71D3-8594-AF59DD1FC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397DD-87C9-2705-013C-6EB57A2F6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08AF-6E85-436E-A97A-A7E582CD2CAB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26398-5E13-2C54-57BA-89A155D9A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77C4E-7CDF-C56A-4685-6B8D9C14D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13CA-B9C1-4B43-AC01-F16BDECDA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71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289892-AD32-0666-2877-2727E247B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1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703FF7-164B-D74C-08E2-8849F1A25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0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63DECC-FC32-6F4B-DA68-E5E45AA5E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50"/>
            <a:ext cx="12192000" cy="681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41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CA74C-7D9E-85E4-887A-576A50BA1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" y="0"/>
            <a:ext cx="12190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00662-4927-305C-3F56-8E0CBD9EE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4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8E6221-EC9E-55B5-3FB5-A519DD4EA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6"/>
            <a:ext cx="12192000" cy="684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0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15FC0B-AC29-6C38-D178-3E5051428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8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43BB50-18E1-3ECB-5730-4A6F15E42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1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474AAC-8ECA-161E-3B7C-0EC57BC4A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4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F3E808-0536-2218-3F1B-CBBB6F341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8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yashagarwal092006@gmail.com</dc:creator>
  <cp:lastModifiedBy>yashagarwal092006@gmail.com</cp:lastModifiedBy>
  <cp:revision>1</cp:revision>
  <dcterms:created xsi:type="dcterms:W3CDTF">2025-01-18T20:52:18Z</dcterms:created>
  <dcterms:modified xsi:type="dcterms:W3CDTF">2025-01-18T20:55:07Z</dcterms:modified>
</cp:coreProperties>
</file>