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69" r:id="rId7"/>
    <p:sldId id="270" r:id="rId8"/>
    <p:sldId id="265" r:id="rId9"/>
    <p:sldId id="261" r:id="rId10"/>
    <p:sldId id="266" r:id="rId11"/>
    <p:sldId id="271" r:id="rId12"/>
    <p:sldId id="273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6499-28FD-4354-814A-E4B943F50598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D7F8-286C-4A1A-9FA0-27239339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5" y="1742759"/>
            <a:ext cx="7315310" cy="33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We are TESTING!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We are finalizing our API!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ettyicons.com/free-icons/153/cute-file-extension/png/256/jar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tt.cc/wp-content/uploads/2010/08/IconGraphic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1952624"/>
            <a:ext cx="4286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8" idx="1"/>
            <a:endCxn id="1026" idx="3"/>
          </p:cNvCxnSpPr>
          <p:nvPr/>
        </p:nvCxnSpPr>
        <p:spPr>
          <a:xfrm flipH="1">
            <a:off x="3200400" y="3352800"/>
            <a:ext cx="1241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81000"/>
            <a:ext cx="3445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Thanks!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880920"/>
            <a:ext cx="73402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Sean </a:t>
            </a:r>
            <a:r>
              <a:rPr lang="en-US" sz="4800" dirty="0" smtClean="0"/>
              <a:t>O’Sullivan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/>
              <a:t>Moorthy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Zachary Clapper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RCOS members and mentors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100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Trevor </a:t>
            </a:r>
            <a:r>
              <a:rPr lang="en-US" dirty="0" err="1" smtClean="0"/>
              <a:t>Zettersten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Sean 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/>
          <a:lstStyle/>
          <a:p>
            <a:r>
              <a:rPr lang="en-US" dirty="0" smtClean="0"/>
              <a:t>What 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0" y="1742759"/>
            <a:ext cx="7315310" cy="3372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342900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521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" y="3276600"/>
            <a:ext cx="32766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99" y="4311725"/>
            <a:ext cx="1206350" cy="1206350"/>
          </a:xfrm>
          <a:prstGeom prst="rect">
            <a:avLst/>
          </a:prstGeom>
        </p:spPr>
      </p:pic>
      <p:pic>
        <p:nvPicPr>
          <p:cNvPr id="1026" name="Picture 2" descr="http://blog.chron.com/techblog/files/legacy/wifisymbol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882"/>
            <a:ext cx="1259104" cy="12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90753" y="1454228"/>
            <a:ext cx="0" cy="1709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8" name="Picture 4" descr="http://www.phonedog.com/img/blog/2008/10/3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29" y="320655"/>
            <a:ext cx="171399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dicated-server.net.au/wp-content/themes/thesis_16/custom-sample/rotator/Dedicated-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2459"/>
            <a:ext cx="2743200" cy="32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124200" y="1454228"/>
            <a:ext cx="1905000" cy="450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81600"/>
            <a:ext cx="1257300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60" y="4572000"/>
            <a:ext cx="1257300" cy="1257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886200"/>
            <a:ext cx="1257300" cy="1257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438340"/>
            <a:ext cx="1257300" cy="12573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543552" y="3472696"/>
            <a:ext cx="704848" cy="178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00800" y="3472696"/>
            <a:ext cx="0" cy="155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30" idx="2"/>
          </p:cNvCxnSpPr>
          <p:nvPr/>
        </p:nvCxnSpPr>
        <p:spPr>
          <a:xfrm>
            <a:off x="6553200" y="3472696"/>
            <a:ext cx="571500" cy="8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89675" y="3519830"/>
            <a:ext cx="806525" cy="419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/>
        </p:nvSpPr>
        <p:spPr>
          <a:xfrm>
            <a:off x="6024563" y="5338763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&quot;No&quot; Symbol 33"/>
          <p:cNvSpPr/>
          <p:nvPr/>
        </p:nvSpPr>
        <p:spPr>
          <a:xfrm>
            <a:off x="6886723" y="4729163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&quot;No&quot; Symbol 34"/>
          <p:cNvSpPr/>
          <p:nvPr/>
        </p:nvSpPr>
        <p:spPr>
          <a:xfrm>
            <a:off x="7743826" y="4010026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19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21464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81000"/>
            <a:ext cx="2743200" cy="2743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19600" y="1752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77000" y="3276600"/>
            <a:ext cx="74295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48100" y="3276600"/>
            <a:ext cx="8001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4984423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09700" y="2667000"/>
            <a:ext cx="13335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BlueMesh</a:t>
            </a:r>
            <a:r>
              <a:rPr lang="en-US" dirty="0" smtClean="0"/>
              <a:t> Will Work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3048000"/>
            <a:ext cx="99060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1400" y="2942735"/>
            <a:ext cx="405880" cy="84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0812" y="3652167"/>
            <a:ext cx="21371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^</a:t>
            </a:r>
          </a:p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(Almost)</a:t>
            </a:r>
          </a:p>
        </p:txBody>
      </p:sp>
    </p:spTree>
    <p:extLst>
      <p:ext uri="{BB962C8B-B14F-4D97-AF65-F5344CB8AC3E}">
        <p14:creationId xmlns:p14="http://schemas.microsoft.com/office/powerpoint/2010/main" val="40660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28600"/>
            <a:ext cx="1768642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228600"/>
            <a:ext cx="1768642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BlueMesh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2362200"/>
            <a:ext cx="1768642" cy="1600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95400" y="2590800"/>
            <a:ext cx="1263316" cy="1143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2590800"/>
            <a:ext cx="1263316" cy="1143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0" name="Oval 9"/>
          <p:cNvSpPr/>
          <p:nvPr/>
        </p:nvSpPr>
        <p:spPr>
          <a:xfrm>
            <a:off x="1752600" y="4953000"/>
            <a:ext cx="1263316" cy="1143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1" name="Oval 10"/>
          <p:cNvSpPr/>
          <p:nvPr/>
        </p:nvSpPr>
        <p:spPr>
          <a:xfrm>
            <a:off x="3279515" y="4953000"/>
            <a:ext cx="1263316" cy="1143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2" name="Oval 11"/>
          <p:cNvSpPr/>
          <p:nvPr/>
        </p:nvSpPr>
        <p:spPr>
          <a:xfrm>
            <a:off x="5791200" y="4953000"/>
            <a:ext cx="1263316" cy="1143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53398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 .   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6" idx="2"/>
          </p:cNvCxnSpPr>
          <p:nvPr/>
        </p:nvCxnSpPr>
        <p:spPr>
          <a:xfrm>
            <a:off x="2073442" y="1028700"/>
            <a:ext cx="1584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8" idx="0"/>
          </p:cNvCxnSpPr>
          <p:nvPr/>
        </p:nvCxnSpPr>
        <p:spPr>
          <a:xfrm rot="5400000">
            <a:off x="2423663" y="1097851"/>
            <a:ext cx="996344" cy="198955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5"/>
            <a:endCxn id="9" idx="0"/>
          </p:cNvCxnSpPr>
          <p:nvPr/>
        </p:nvCxnSpPr>
        <p:spPr>
          <a:xfrm rot="16200000" flipH="1">
            <a:off x="5677872" y="1083814"/>
            <a:ext cx="996344" cy="201762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4541921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4"/>
            <a:endCxn id="10" idx="0"/>
          </p:cNvCxnSpPr>
          <p:nvPr/>
        </p:nvCxnSpPr>
        <p:spPr>
          <a:xfrm rot="5400000">
            <a:off x="2967790" y="3378869"/>
            <a:ext cx="990600" cy="21576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4"/>
            <a:endCxn id="11" idx="0"/>
          </p:cNvCxnSpPr>
          <p:nvPr/>
        </p:nvCxnSpPr>
        <p:spPr>
          <a:xfrm rot="5400000">
            <a:off x="3731247" y="4142326"/>
            <a:ext cx="990600" cy="6307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4"/>
            <a:endCxn id="12" idx="0"/>
          </p:cNvCxnSpPr>
          <p:nvPr/>
        </p:nvCxnSpPr>
        <p:spPr>
          <a:xfrm rot="16200000" flipH="1">
            <a:off x="4987089" y="3517231"/>
            <a:ext cx="990600" cy="18809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7" idx="2"/>
          </p:cNvCxnSpPr>
          <p:nvPr/>
        </p:nvCxnSpPr>
        <p:spPr>
          <a:xfrm>
            <a:off x="2558716" y="3162300"/>
            <a:ext cx="1098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7" idx="6"/>
          </p:cNvCxnSpPr>
          <p:nvPr/>
        </p:nvCxnSpPr>
        <p:spPr>
          <a:xfrm flipH="1">
            <a:off x="5426242" y="3162300"/>
            <a:ext cx="112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63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Welcome!</vt:lpstr>
      <vt:lpstr>Trevor Zettersten</vt:lpstr>
      <vt:lpstr>Sean Chase</vt:lpstr>
      <vt:lpstr>What is</vt:lpstr>
      <vt:lpstr>PowerPoint Presentation</vt:lpstr>
      <vt:lpstr>PowerPoint Presentation</vt:lpstr>
      <vt:lpstr>How BlueMesh Will Work</vt:lpstr>
      <vt:lpstr>PowerPoint Presentation</vt:lpstr>
      <vt:lpstr>First Iteration</vt:lpstr>
      <vt:lpstr>We are TESTING!</vt:lpstr>
      <vt:lpstr>We are finalizing our API!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32</cp:revision>
  <dcterms:created xsi:type="dcterms:W3CDTF">2012-02-10T16:40:56Z</dcterms:created>
  <dcterms:modified xsi:type="dcterms:W3CDTF">2012-02-10T17:37:58Z</dcterms:modified>
</cp:coreProperties>
</file>