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1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6B1E-2973-4B37-9393-316467646545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4160-E348-49FA-8AF7-03766F18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6B1E-2973-4B37-9393-316467646545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4160-E348-49FA-8AF7-03766F18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2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6B1E-2973-4B37-9393-316467646545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4160-E348-49FA-8AF7-03766F18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7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6B1E-2973-4B37-9393-316467646545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4160-E348-49FA-8AF7-03766F18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2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6B1E-2973-4B37-9393-316467646545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4160-E348-49FA-8AF7-03766F18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5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6B1E-2973-4B37-9393-316467646545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4160-E348-49FA-8AF7-03766F18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6B1E-2973-4B37-9393-316467646545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4160-E348-49FA-8AF7-03766F18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3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6B1E-2973-4B37-9393-316467646545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4160-E348-49FA-8AF7-03766F18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9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6B1E-2973-4B37-9393-316467646545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4160-E348-49FA-8AF7-03766F18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6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6B1E-2973-4B37-9393-316467646545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4160-E348-49FA-8AF7-03766F18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2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6B1E-2973-4B37-9393-316467646545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4160-E348-49FA-8AF7-03766F18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6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46B1E-2973-4B37-9393-316467646545}" type="datetimeFigureOut">
              <a:rPr lang="en-US" smtClean="0"/>
              <a:t>10/21/2011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E4160-E348-49FA-8AF7-03766F185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2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76019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60270"/>
            <a:ext cx="3810000" cy="25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57600"/>
            <a:ext cx="274320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1000"/>
            <a:ext cx="2743200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621464"/>
            <a:ext cx="27432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81000"/>
            <a:ext cx="2743200" cy="27432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419600" y="1752600"/>
            <a:ext cx="2286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477000" y="3276600"/>
            <a:ext cx="74295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48100" y="3276600"/>
            <a:ext cx="8001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4984423"/>
            <a:ext cx="2286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09700" y="2667000"/>
            <a:ext cx="13335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2392" y="2667000"/>
            <a:ext cx="250260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8000" dirty="0" smtClean="0"/>
              <a:t>Goals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4823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364" y="2590800"/>
            <a:ext cx="6651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Problems so far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138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557480"/>
            <a:ext cx="34453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Thanks!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057400"/>
            <a:ext cx="73402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Sean </a:t>
            </a:r>
            <a:r>
              <a:rPr lang="en-US" sz="4800" dirty="0" smtClean="0"/>
              <a:t>O’Sullivan</a:t>
            </a:r>
          </a:p>
          <a:p>
            <a:pPr>
              <a:lnSpc>
                <a:spcPct val="150000"/>
              </a:lnSpc>
            </a:pPr>
            <a:r>
              <a:rPr lang="en-US" sz="4800" dirty="0" err="1" smtClean="0"/>
              <a:t>Moorthy</a:t>
            </a:r>
            <a:endParaRPr lang="en-US" sz="4800" dirty="0" smtClean="0"/>
          </a:p>
          <a:p>
            <a:pPr>
              <a:lnSpc>
                <a:spcPct val="150000"/>
              </a:lnSpc>
            </a:pPr>
            <a:r>
              <a:rPr lang="en-US" sz="4800" dirty="0" smtClean="0"/>
              <a:t>RCOS members and mentors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0791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743200"/>
            <a:ext cx="48490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613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2133600"/>
            <a:ext cx="646023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/>
              <a:t>ROSS Vehicular</a:t>
            </a:r>
          </a:p>
          <a:p>
            <a:pPr algn="ctr"/>
            <a:r>
              <a:rPr lang="en-US" sz="8000" dirty="0" smtClean="0"/>
              <a:t>Traffic Model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115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4634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41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715161"/>
            <a:ext cx="82062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/>
              <a:t>What is </a:t>
            </a:r>
            <a:r>
              <a:rPr lang="en-US" sz="8000" dirty="0" smtClean="0">
                <a:solidFill>
                  <a:srgbClr val="00B0F0"/>
                </a:solidFill>
              </a:rPr>
              <a:t>BlueMesh</a:t>
            </a:r>
            <a:r>
              <a:rPr lang="en-US" sz="8000" dirty="0" smtClean="0"/>
              <a:t>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9047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76019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0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854" y="2743200"/>
            <a:ext cx="6957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/>
              <a:t>Why </a:t>
            </a:r>
            <a:r>
              <a:rPr lang="en-US" sz="8000" dirty="0" smtClean="0">
                <a:solidFill>
                  <a:srgbClr val="00B0F0"/>
                </a:solidFill>
              </a:rPr>
              <a:t>BlueMesh</a:t>
            </a:r>
            <a:r>
              <a:rPr lang="en-US" sz="8000" dirty="0" smtClean="0"/>
              <a:t>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301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5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" y="3276600"/>
            <a:ext cx="3276600" cy="327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99" y="4311725"/>
            <a:ext cx="1206350" cy="1206350"/>
          </a:xfrm>
          <a:prstGeom prst="rect">
            <a:avLst/>
          </a:prstGeom>
        </p:spPr>
      </p:pic>
      <p:pic>
        <p:nvPicPr>
          <p:cNvPr id="1026" name="Picture 2" descr="http://blog.chron.com/techblog/files/legacy/wifisymbol20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3882"/>
            <a:ext cx="1259104" cy="12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590753" y="1454228"/>
            <a:ext cx="0" cy="1709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028" name="Picture 4" descr="http://www.phonedog.com/img/blog/2008/10/3g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29" y="320655"/>
            <a:ext cx="1713992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dicated-server.net.au/wp-content/themes/thesis_16/custom-sample/rotator/Dedicated-ser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2459"/>
            <a:ext cx="2743200" cy="325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3124200" y="1454228"/>
            <a:ext cx="1905000" cy="450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181600"/>
            <a:ext cx="1257300" cy="1257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560" y="4572000"/>
            <a:ext cx="1257300" cy="1257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3886200"/>
            <a:ext cx="1257300" cy="1257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5438340"/>
            <a:ext cx="1257300" cy="12573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5543552" y="3472696"/>
            <a:ext cx="704848" cy="1785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00800" y="3472696"/>
            <a:ext cx="0" cy="1556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30" idx="2"/>
          </p:cNvCxnSpPr>
          <p:nvPr/>
        </p:nvCxnSpPr>
        <p:spPr>
          <a:xfrm>
            <a:off x="6553200" y="3472696"/>
            <a:ext cx="571500" cy="8925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89675" y="3519830"/>
            <a:ext cx="806525" cy="419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" name="&quot;No&quot; Symbol 29"/>
          <p:cNvSpPr/>
          <p:nvPr/>
        </p:nvSpPr>
        <p:spPr>
          <a:xfrm>
            <a:off x="6024563" y="5338763"/>
            <a:ext cx="942974" cy="942974"/>
          </a:xfrm>
          <a:prstGeom prst="noSmoking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4" name="&quot;No&quot; Symbol 33"/>
          <p:cNvSpPr/>
          <p:nvPr/>
        </p:nvSpPr>
        <p:spPr>
          <a:xfrm>
            <a:off x="6886723" y="4729163"/>
            <a:ext cx="942974" cy="942974"/>
          </a:xfrm>
          <a:prstGeom prst="noSmoking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&quot;No&quot; Symbol 34"/>
          <p:cNvSpPr/>
          <p:nvPr/>
        </p:nvSpPr>
        <p:spPr>
          <a:xfrm>
            <a:off x="7743826" y="4010026"/>
            <a:ext cx="942974" cy="942974"/>
          </a:xfrm>
          <a:prstGeom prst="noSmoking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291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26</Words>
  <Application>Microsoft Office PowerPoint</Application>
  <PresentationFormat>On-screen Show (4:3)</PresentationFormat>
  <Paragraphs>11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24</cp:revision>
  <dcterms:created xsi:type="dcterms:W3CDTF">2011-10-20T14:26:18Z</dcterms:created>
  <dcterms:modified xsi:type="dcterms:W3CDTF">2011-10-21T16:59:07Z</dcterms:modified>
</cp:coreProperties>
</file>