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E9A9-5EFB-4950-8DB7-56B41E8DBC85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1EFC-6965-4B80-BF1D-F63E5CD8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601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514600"/>
            <a:ext cx="700012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When I look into the future, </a:t>
            </a:r>
            <a:endParaRPr lang="en-US" sz="4400" dirty="0" smtClean="0"/>
          </a:p>
          <a:p>
            <a:r>
              <a:rPr lang="en-US" sz="4400" dirty="0" smtClean="0"/>
              <a:t>it's </a:t>
            </a:r>
            <a:r>
              <a:rPr lang="en-US" sz="4400" dirty="0"/>
              <a:t>so bright it burns my eyes</a:t>
            </a:r>
            <a:r>
              <a:rPr lang="en-US" sz="4400" dirty="0" smtClean="0"/>
              <a:t>.</a:t>
            </a:r>
          </a:p>
          <a:p>
            <a:r>
              <a:rPr lang="en-US" dirty="0" smtClean="0"/>
              <a:t>-Oprah Winfrey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Thanks to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err="1" smtClean="0"/>
              <a:t>Moorthy</a:t>
            </a:r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Sean O’Sullivan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Asher Glick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RCOS Mentors and Members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65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43200"/>
            <a:ext cx="4849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04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590800"/>
            <a:ext cx="62345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Live Demo :D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596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819400"/>
            <a:ext cx="7047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How are we doing thus far?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26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6940187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2209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62000" y="2209800"/>
            <a:ext cx="381000" cy="381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2895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3581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42672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 rot="10800000">
            <a:off x="762000" y="2895600"/>
            <a:ext cx="381000" cy="381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762000" y="3581400"/>
            <a:ext cx="381000" cy="381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 rot="10800000">
            <a:off x="762000" y="4267200"/>
            <a:ext cx="381000" cy="381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09600" y="664540"/>
            <a:ext cx="8534400" cy="5443194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732515"/>
            <a:ext cx="77171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So what took so long?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130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11269"/>
            <a:ext cx="769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Learning Android development… kind of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9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410200" y="2590800"/>
            <a:ext cx="35814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9953" y="307330"/>
            <a:ext cx="2595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Thread</a:t>
            </a:r>
            <a:endParaRPr lang="en-US" sz="6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79868" y="1219200"/>
            <a:ext cx="263513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62553" y="2895600"/>
            <a:ext cx="2595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Thread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" y="4410520"/>
            <a:ext cx="2927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Threads</a:t>
            </a:r>
            <a:endParaRPr lang="en-US" sz="6600" dirty="0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3124200" y="3962400"/>
            <a:ext cx="2590802" cy="100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39000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6741" y="4495800"/>
            <a:ext cx="184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Threads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109" y="6164691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BLUETOOTH BLOCKING CALL!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00200" y="5478891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404" y="2004328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BLUETOOTH BLOCKING CALL!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00199" y="1318528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0632" y="304800"/>
            <a:ext cx="3360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Activity</a:t>
            </a:r>
          </a:p>
          <a:p>
            <a:pPr algn="ctr"/>
            <a:r>
              <a:rPr lang="en-US" sz="3600" dirty="0" smtClean="0"/>
              <a:t>(remember me?)</a:t>
            </a:r>
            <a:endParaRPr lang="en-US" sz="3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90496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95600" y="1585228"/>
            <a:ext cx="2625032" cy="288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2"/>
          </p:cNvCxnSpPr>
          <p:nvPr/>
        </p:nvCxnSpPr>
        <p:spPr>
          <a:xfrm flipV="1">
            <a:off x="7178734" y="1505129"/>
            <a:ext cx="22166" cy="933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52679" y="632728"/>
            <a:ext cx="24679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95601" y="1318528"/>
            <a:ext cx="2743199" cy="180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052680" y="3733800"/>
            <a:ext cx="266232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5" grpId="0"/>
      <p:bldP spid="6" grpId="0"/>
      <p:bldP spid="11" grpId="0"/>
      <p:bldP spid="18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733800"/>
            <a:ext cx="3057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Bluetooth API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8252" y="2807732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Android’s Bluetooth API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69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47452"/>
            <a:ext cx="610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Lack of good documentation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57752" y="2286000"/>
            <a:ext cx="3041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and examples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04740" y="3810000"/>
            <a:ext cx="514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LOTS of blocking calls </a:t>
            </a:r>
            <a:r>
              <a:rPr lang="en-US" sz="4000" dirty="0" smtClean="0">
                <a:sym typeface="Wingdings" pitchFamily="2" charset="2"/>
              </a:rPr>
              <a:t>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96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87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65</cp:revision>
  <dcterms:created xsi:type="dcterms:W3CDTF">2011-11-18T01:36:57Z</dcterms:created>
  <dcterms:modified xsi:type="dcterms:W3CDTF">2011-11-18T15:47:55Z</dcterms:modified>
</cp:coreProperties>
</file>