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84" r:id="rId2"/>
    <p:sldMasterId id="2147483696" r:id="rId3"/>
  </p:sldMasterIdLst>
  <p:notesMasterIdLst>
    <p:notesMasterId r:id="rId29"/>
  </p:notesMasterIdLst>
  <p:sldIdLst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9" r:id="rId12"/>
    <p:sldId id="270" r:id="rId13"/>
    <p:sldId id="271" r:id="rId14"/>
    <p:sldId id="294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91" r:id="rId26"/>
    <p:sldId id="292" r:id="rId27"/>
    <p:sldId id="293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48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7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29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4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03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9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09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13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9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07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90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60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274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18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58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59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02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982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11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5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4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2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Garamond Pro Bold" pitchFamily="18" charset="0"/>
              </a:rPr>
              <a:t>Computer Vision and Neural Machine Interface for Upper Limb Prostheses</a:t>
            </a:r>
            <a:endParaRPr lang="en-US" sz="3600" b="1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3886199" cy="13716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92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Abdelrahman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Hamza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Ghadir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Moemen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Hanna Nabil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Mostafa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Elwafa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426243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EMG Real-time Module </a:t>
            </a:r>
          </a:p>
          <a:p>
            <a:r>
              <a:rPr lang="en-US" dirty="0" smtClean="0"/>
              <a:t>EMG Training </a:t>
            </a:r>
          </a:p>
          <a:p>
            <a:r>
              <a:rPr lang="en-US" dirty="0" smtClean="0"/>
              <a:t>EMG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3893127" y="2992582"/>
            <a:ext cx="5112328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8" y="3283526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15794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50"/>
            <a:ext cx="9144001" cy="4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106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" y="1820550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57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26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7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 of MES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Increased Accuracy</a:t>
            </a:r>
            <a:endParaRPr sz="222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90800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457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48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Results of offline scenario</a:t>
            </a: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50" y="2032725"/>
            <a:ext cx="6543400" cy="482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Results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438" y="1861300"/>
            <a:ext cx="6931124" cy="4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 Module: Dataset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57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Amsterdam Library of Object Images (ALOI)</a:t>
            </a:r>
            <a:br>
              <a:rPr lang="en-US" sz="1800" b="1"/>
            </a:b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1983275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3415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Common Problems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Classes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Re-Sampling the Dataset.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Dropout Regularization.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3124200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 algn="l" rtl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480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41279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21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Amputation</a:t>
            </a:r>
            <a:r>
              <a:rPr lang="en-US" sz="2800" dirty="0"/>
              <a:t> </a:t>
            </a:r>
            <a:r>
              <a:rPr lang="en-US" sz="2800" dirty="0" smtClean="0"/>
              <a:t>problem and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current status.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algn="l" rtl="0"/>
            <a:r>
              <a:rPr lang="en-US" sz="2800" dirty="0" err="1"/>
              <a:t>Transradial</a:t>
            </a:r>
            <a:r>
              <a:rPr lang="en-US" sz="2800" dirty="0"/>
              <a:t> </a:t>
            </a:r>
            <a:r>
              <a:rPr lang="en-US" sz="2800" dirty="0" smtClean="0"/>
              <a:t>amputation: a </a:t>
            </a:r>
            <a:r>
              <a:rPr lang="en-US" sz="2800" dirty="0"/>
              <a:t>story </a:t>
            </a:r>
            <a:r>
              <a:rPr lang="en-US" sz="2800" dirty="0" smtClean="0"/>
              <a:t>of </a:t>
            </a:r>
          </a:p>
          <a:p>
            <a:pPr marL="0" indent="0" algn="l" rtl="0">
              <a:buNone/>
            </a:pPr>
            <a:r>
              <a:rPr lang="en-US" sz="2800" dirty="0" smtClean="0"/>
              <a:t>dexterous </a:t>
            </a:r>
            <a:r>
              <a:rPr lang="en-US" sz="2800" dirty="0"/>
              <a:t>control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r>
              <a:rPr lang="en-US" sz="2800" dirty="0"/>
              <a:t>EMG:</a:t>
            </a:r>
          </a:p>
          <a:p>
            <a:pPr marL="0" indent="0">
              <a:buNone/>
            </a:pPr>
            <a:r>
              <a:rPr lang="en-US" sz="2800" dirty="0"/>
              <a:t>    &gt;Signal loss due to muscle atrophy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estore minimum function.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2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Restart, confirm, cancel, turn 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	</a:t>
            </a:r>
            <a:r>
              <a:rPr lang="en-US" dirty="0" smtClean="0"/>
              <a:t>Approach (Artificial Intelligence)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Limitaions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E</a:t>
            </a:r>
            <a:r>
              <a:rPr lang="en-US" dirty="0" smtClean="0"/>
              <a:t>xpensive computationally and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undeterministic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sz="800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Fit to the problem?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Too many factors.</a:t>
            </a:r>
          </a:p>
          <a:p>
            <a:pPr marL="0" indent="0" algn="l" rtl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Biovariability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</a:t>
            </a:r>
            <a:r>
              <a:rPr lang="en-US" dirty="0" smtClean="0"/>
              <a:t>Scaling.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1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Raspberry-Pi 3 (Python 2) 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for Raspberry</a:t>
            </a:r>
          </a:p>
          <a:p>
            <a:pPr lvl="1"/>
            <a:r>
              <a:rPr lang="en-US" dirty="0" smtClean="0"/>
              <a:t>Open-MYO</a:t>
            </a:r>
          </a:p>
          <a:p>
            <a:r>
              <a:rPr lang="en-US" dirty="0" smtClean="0"/>
              <a:t>PC ( python 3 )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Fow</a:t>
            </a:r>
            <a:r>
              <a:rPr lang="en-US" dirty="0"/>
              <a:t> Windows</a:t>
            </a:r>
          </a:p>
          <a:p>
            <a:pPr lvl="1"/>
            <a:r>
              <a:rPr lang="en-US" dirty="0" err="1" smtClean="0"/>
              <a:t>Myo</a:t>
            </a:r>
            <a:r>
              <a:rPr lang="en-US" dirty="0" smtClean="0"/>
              <a:t>-Python</a:t>
            </a:r>
          </a:p>
          <a:p>
            <a:r>
              <a:rPr lang="en-US" dirty="0" err="1" smtClean="0"/>
              <a:t>Myo</a:t>
            </a:r>
            <a:r>
              <a:rPr lang="en-US" dirty="0" smtClean="0"/>
              <a:t> officially supports Windows </a:t>
            </a:r>
          </a:p>
          <a:p>
            <a:pPr marL="508000" lvl="1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63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394</Words>
  <Application>Microsoft Office PowerPoint</Application>
  <PresentationFormat>On-screen Show (4:3)</PresentationFormat>
  <Paragraphs>124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Garamond Pro Bold</vt:lpstr>
      <vt:lpstr>Arial</vt:lpstr>
      <vt:lpstr>Calibri</vt:lpstr>
      <vt:lpstr>Times New Roman</vt:lpstr>
      <vt:lpstr>Office Theme</vt:lpstr>
      <vt:lpstr>1_Office Theme</vt:lpstr>
      <vt:lpstr>2_Office Theme</vt:lpstr>
      <vt:lpstr>Computer Vision and Neural Machine Interface for Upper Limb Prostheses</vt:lpstr>
      <vt:lpstr>Agenda</vt:lpstr>
      <vt:lpstr>GP sponsor:  IHub  </vt:lpstr>
      <vt:lpstr>  Problem definition</vt:lpstr>
      <vt:lpstr>System design</vt:lpstr>
      <vt:lpstr>Integration algorithm</vt:lpstr>
      <vt:lpstr>Integration algorithm</vt:lpstr>
      <vt:lpstr> Approach (Artificial Intelligence)</vt:lpstr>
      <vt:lpstr>System Implementation</vt:lpstr>
      <vt:lpstr>Online Scenario</vt:lpstr>
      <vt:lpstr>Online Scenario</vt:lpstr>
      <vt:lpstr>Real-time System</vt:lpstr>
      <vt:lpstr>EMG Module: Dataset</vt:lpstr>
      <vt:lpstr>EMG Module: Dataset</vt:lpstr>
      <vt:lpstr>EMG Module: Methodology</vt:lpstr>
      <vt:lpstr>EMG Module: Pipeline</vt:lpstr>
      <vt:lpstr>EMG Module: Results</vt:lpstr>
      <vt:lpstr> EMG Module: Results </vt:lpstr>
      <vt:lpstr> CV Module: Dataset </vt:lpstr>
      <vt:lpstr>CV Module: Methodology</vt:lpstr>
      <vt:lpstr>CV Module: Architecture</vt:lpstr>
      <vt:lpstr>CV Module: Common Problems</vt:lpstr>
      <vt:lpstr>Future sight</vt:lpstr>
      <vt:lpstr>Gained skills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agenda</dc:title>
  <cp:lastModifiedBy>Hanna Nabil</cp:lastModifiedBy>
  <cp:revision>9</cp:revision>
  <dcterms:modified xsi:type="dcterms:W3CDTF">2018-07-13T22:17:36Z</dcterms:modified>
</cp:coreProperties>
</file>