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32"/>
  </p:notesMasterIdLst>
  <p:sldIdLst>
    <p:sldId id="283" r:id="rId4"/>
    <p:sldId id="284" r:id="rId5"/>
    <p:sldId id="285" r:id="rId6"/>
    <p:sldId id="286" r:id="rId7"/>
    <p:sldId id="288" r:id="rId8"/>
    <p:sldId id="300" r:id="rId9"/>
    <p:sldId id="287" r:id="rId10"/>
    <p:sldId id="289" r:id="rId11"/>
    <p:sldId id="269" r:id="rId12"/>
    <p:sldId id="270" r:id="rId13"/>
    <p:sldId id="271" r:id="rId14"/>
    <p:sldId id="295" r:id="rId15"/>
    <p:sldId id="294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8" r:id="rId27"/>
    <p:sldId id="291" r:id="rId28"/>
    <p:sldId id="292" r:id="rId29"/>
    <p:sldId id="293" r:id="rId30"/>
    <p:sldId id="29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219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50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Results of </a:t>
            </a:r>
            <a:r>
              <a:rPr lang="en-US" sz="2400" dirty="0" smtClean="0"/>
              <a:t>NINAPRO dataset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2032725"/>
            <a:ext cx="4444279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199" y="136092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EMG </a:t>
            </a:r>
            <a:r>
              <a:rPr lang="en-US" dirty="0"/>
              <a:t>Module: </a:t>
            </a:r>
            <a:r>
              <a:rPr lang="en-US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4" y="1987744"/>
            <a:ext cx="6335531" cy="4496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1500312"/>
            <a:ext cx="3640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81000">
              <a:buSzPts val="2400"/>
              <a:buChar char="●"/>
            </a:pPr>
            <a:r>
              <a:rPr lang="en-US" sz="2400" dirty="0"/>
              <a:t>Results of </a:t>
            </a:r>
            <a:r>
              <a:rPr lang="en-US" sz="2400" dirty="0" smtClean="0"/>
              <a:t>our </a:t>
            </a:r>
            <a:r>
              <a:rPr lang="en-US" sz="2400" dirty="0"/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Module: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59" y="1600201"/>
            <a:ext cx="36770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Contribution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58178"/>
              </p:ext>
            </p:extLst>
          </p:nvPr>
        </p:nvGraphicFramePr>
        <p:xfrm>
          <a:off x="457200" y="1330960"/>
          <a:ext cx="8229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65690669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4498073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516146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954407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467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Mostafa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and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EMG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3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0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6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Troubleshooting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2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IHub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0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9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8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Initiation, </a:t>
            </a:r>
            <a:r>
              <a:rPr lang="en-US" dirty="0" smtClean="0"/>
              <a:t>confirm, cancel, </a:t>
            </a:r>
            <a:r>
              <a:rPr lang="en-US" dirty="0" smtClean="0"/>
              <a:t>power</a:t>
            </a:r>
            <a:r>
              <a:rPr lang="en-US" dirty="0" smtClean="0"/>
              <a:t> </a:t>
            </a:r>
            <a:r>
              <a:rPr lang="en-US" dirty="0" smtClean="0"/>
              <a:t>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</a:t>
            </a:r>
            <a:r>
              <a:rPr lang="en-US" dirty="0" smtClean="0"/>
              <a:t>3: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PC:</a:t>
            </a:r>
            <a:endParaRPr lang="en-US" dirty="0" smtClean="0"/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</a:t>
            </a:r>
            <a:r>
              <a:rPr lang="en-US" smtClean="0"/>
              <a:t>supports </a:t>
            </a:r>
            <a:r>
              <a:rPr lang="en-US" smtClean="0"/>
              <a:t>Windows. </a:t>
            </a:r>
            <a:endParaRPr lang="en-US" dirty="0" smtClean="0"/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420</Words>
  <Application>Microsoft Office PowerPoint</Application>
  <PresentationFormat>On-screen Show (4:3)</PresentationFormat>
  <Paragraphs>159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parameters</vt:lpstr>
      <vt:lpstr>Video</vt:lpstr>
      <vt:lpstr>System design</vt:lpstr>
      <vt:lpstr>Integration algorithm</vt:lpstr>
      <vt:lpstr>System Implementation</vt:lpstr>
      <vt:lpstr>Online Scenario</vt:lpstr>
      <vt:lpstr>Online Scenario</vt:lpstr>
      <vt:lpstr>Semi Real-time System</vt:lpstr>
      <vt:lpstr>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EMG Module: Results</vt:lpstr>
      <vt:lpstr> CV Module: Dataset </vt:lpstr>
      <vt:lpstr>CV Module: Methodology</vt:lpstr>
      <vt:lpstr>CV Module: Architecture</vt:lpstr>
      <vt:lpstr>CV Module: Common Problems</vt:lpstr>
      <vt:lpstr>CV Module: Results</vt:lpstr>
      <vt:lpstr>Future sight</vt:lpstr>
      <vt:lpstr>Gained skills</vt:lpstr>
      <vt:lpstr>Gantt chart</vt:lpstr>
      <vt:lpstr>Team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21</cp:revision>
  <dcterms:modified xsi:type="dcterms:W3CDTF">2018-07-14T14:38:16Z</dcterms:modified>
</cp:coreProperties>
</file>