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第三章 架构设计和模块搭建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36345"/>
            <a:ext cx="9799200" cy="14724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</a:rPr>
              <a:t>（</a:t>
            </a:r>
            <a:r>
              <a:rPr lang="zh-CN" altLang="en-US">
                <a:solidFill>
                  <a:schemeClr val="accent4"/>
                </a:solidFill>
              </a:rPr>
              <a:t>基于</a:t>
            </a:r>
            <a:r>
              <a:rPr lang="en-US" altLang="zh-CN">
                <a:solidFill>
                  <a:schemeClr val="accent4"/>
                </a:solidFill>
              </a:rPr>
              <a:t>SpringCloudAlibaba</a:t>
            </a:r>
            <a:r>
              <a:rPr lang="zh-CN" altLang="en-US">
                <a:solidFill>
                  <a:schemeClr val="accent4"/>
                </a:solidFill>
              </a:rPr>
              <a:t>开发的货币交易系统</a:t>
            </a:r>
            <a:r>
              <a:rPr lang="en-US" altLang="zh-CN">
                <a:solidFill>
                  <a:schemeClr val="accent4"/>
                </a:solidFill>
              </a:rPr>
              <a:t>）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CoinExchange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298</cp:revision>
  <dcterms:created xsi:type="dcterms:W3CDTF">2019-06-19T02:08:00Z</dcterms:created>
  <dcterms:modified xsi:type="dcterms:W3CDTF">2020-09-16T06:45:49Z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