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7"/>
  </p:handoutMasterIdLst>
  <p:sldIdLst>
    <p:sldId id="409" r:id="rId4"/>
    <p:sldId id="41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12"/>
        <p:guide pos="371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>
              <a:defRPr sz="6000" b="1" i="0" spc="300"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accent4"/>
                </a:solidFill>
                <a:effectLst/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accent4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>
              <a:defRPr sz="6000" b="1" i="0" spc="300"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accent4"/>
                </a:solidFill>
                <a:effectLst/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>
              <a:defRPr sz="4400" b="1" i="0" u="none" strike="noStrike" kern="1200" cap="none" spc="300" normalizeH="0" baseline="0">
                <a:solidFill>
                  <a:schemeClr val="accent4"/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百战视频水印 (1)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093200" y="6220460"/>
            <a:ext cx="2771140" cy="50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百战视频水印 (1)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093200" y="6220460"/>
            <a:ext cx="2771140" cy="50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5400">
                <a:solidFill>
                  <a:schemeClr val="accent4"/>
                </a:solidFill>
                <a:effectLst>
                  <a:reflection blurRad="177800" stA="32000" endA="50" endPos="35000" dist="76200" dir="5400000" sy="-100000" algn="bl" rotWithShape="0"/>
                </a:effectLst>
              </a:rPr>
              <a:t>第四</a:t>
            </a:r>
            <a:r>
              <a:rPr lang="zh-CN" altLang="en-US" sz="5400">
                <a:solidFill>
                  <a:schemeClr val="accent4"/>
                </a:solidFill>
                <a:effectLst>
                  <a:reflection blurRad="177800" stA="32000" endA="50" endPos="35000" dist="76200" dir="5400000" sy="-100000" algn="bl" rotWithShape="0"/>
                </a:effectLst>
              </a:rPr>
              <a:t>章 </a:t>
            </a:r>
            <a:r>
              <a:rPr lang="en-US" altLang="zh-CN" sz="5400">
                <a:solidFill>
                  <a:schemeClr val="accent4"/>
                </a:solidFill>
                <a:effectLst>
                  <a:reflection blurRad="177800" stA="32000" endA="50" endPos="35000" dist="76200" dir="5400000" sy="-100000" algn="bl" rotWithShape="0"/>
                </a:effectLst>
              </a:rPr>
              <a:t>IAAS</a:t>
            </a:r>
            <a:r>
              <a:rPr lang="zh-CN" altLang="en-US" sz="5400">
                <a:solidFill>
                  <a:schemeClr val="accent4"/>
                </a:solidFill>
                <a:effectLst>
                  <a:reflection blurRad="177800" stA="32000" endA="50" endPos="35000" dist="76200" dir="5400000" sy="-100000" algn="bl" rotWithShape="0"/>
                </a:effectLst>
              </a:rPr>
              <a:t>基础设施服务</a:t>
            </a:r>
            <a:endParaRPr lang="zh-CN" altLang="en-US" sz="5400">
              <a:solidFill>
                <a:schemeClr val="accent4"/>
              </a:solidFill>
              <a:effectLst>
                <a:reflection blurRad="177800" stA="32000" endA="50" endPos="35000" dist="76200" dir="5400000" sy="-100000" algn="bl" rotWithShape="0"/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643438" y="2041525"/>
            <a:ext cx="5199063" cy="2774950"/>
          </a:xfrm>
          <a:prstGeom prst="rect">
            <a:avLst/>
          </a:prstGeom>
          <a:noFill/>
        </p:spPr>
        <p:txBody>
          <a:bodyPr lIns="91440" tIns="45720" rIns="91440" bIns="45720" anchor="ctr">
            <a:normAutofit/>
          </a:bodyPr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SzPct val="100000"/>
              <a:buFontTx/>
              <a:buNone/>
            </a:pPr>
            <a:r>
              <a:rPr kumimoji="0" lang="en-US" altLang="zh-CN" sz="2000" b="0" i="0" kern="1200" cap="none" spc="150" normalizeH="0" noProof="0">
                <a:ln>
                  <a:noFill/>
                </a:ln>
                <a:solidFill>
                  <a:srgbClr val="E9E9E9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IaaS（Infrastructure as a Service基础设施即服务）是指把IT基础设施作为一种服务通过网络对外提供。</a:t>
            </a:r>
            <a:endParaRPr kumimoji="0" lang="en-US" altLang="zh-CN" sz="2000" b="0" i="0" kern="1200" cap="none" spc="150" normalizeH="0" noProof="0">
              <a:ln>
                <a:noFill/>
              </a:ln>
              <a:solidFill>
                <a:srgbClr val="E9E9E9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523875" y="2207579"/>
            <a:ext cx="2644775" cy="2094194"/>
          </a:xfrm>
          <a:prstGeom prst="rect">
            <a:avLst/>
          </a:prstGeom>
          <a:noFill/>
        </p:spPr>
        <p:txBody>
          <a:bodyPr lIns="91440" tIns="45720" rIns="91440" bIns="45720" anchor="ctr" anchorCtr="1">
            <a:norm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en-US" altLang="zh-CN" sz="4000" b="1" i="0" kern="1200" cap="none" spc="300" normalizeH="0" noProof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IAAS简介</a:t>
            </a:r>
            <a:endParaRPr kumimoji="0" lang="en-US" altLang="zh-CN" sz="4000" b="1" i="0" kern="1200" cap="none" spc="300" normalizeH="0" noProof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754325" y="4301772"/>
            <a:ext cx="2157212" cy="125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4"/>
            </p:custDataLst>
          </p:nvPr>
        </p:nvSpPr>
        <p:spPr>
          <a:xfrm>
            <a:off x="2311400" y="946150"/>
            <a:ext cx="8893175" cy="4967288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UNIT_ISCONTENTSTITLE" val="0"/>
  <p:tag name="KSO_WM_UNIT_NOCLEAR" val="0"/>
  <p:tag name="KSO_WM_UNIT_VALUE" val="17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81_1*f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“磨练意志、陶冶情操、完善人格、熔炼团队”的拓展培训目的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81_1*a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户外拓展&#13;训练目的"/>
  <p:tag name="KSO_WM_UNIT_ISNUMDGMTITLE" val="0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2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2"/>
  <p:tag name="KSO_WM_UNIT_LINE_FORE_SCHEMECOLOR_INDEX_BRIGHTNESS" val="-0.15"/>
  <p:tag name="KSO_WM_UNIT_LINE_FORE_SCHEMECOLOR_INDEX" val="14"/>
  <p:tag name="KSO_WM_UNIT_LINE_FILL_TYPE" val="2"/>
</p:tagLst>
</file>

<file path=ppt/tags/tag83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81"/>
  <p:tag name="KSO_WM_SLIDE_ID" val="diagram2020048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41*391"/>
  <p:tag name="KSO_WM_SLIDE_POSITION" val="41*74"/>
  <p:tag name="KSO_WM_TAG_VERSION" val="1.0"/>
  <p:tag name="KSO_WM_SLIDE_LAYOUT" val="a_f"/>
  <p:tag name="KSO_WM_SLIDE_LAYOUT_CNT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WPS 演示</Application>
  <PresentationFormat>宽屏</PresentationFormat>
  <Paragraphs>6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主题​​</vt:lpstr>
      <vt:lpstr>1_Office 主题​​</vt:lpstr>
      <vt:lpstr>第二章 环境的搭建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梁天东</cp:lastModifiedBy>
  <cp:revision>297</cp:revision>
  <dcterms:created xsi:type="dcterms:W3CDTF">2019-06-19T02:08:00Z</dcterms:created>
  <dcterms:modified xsi:type="dcterms:W3CDTF">2020-09-16T10:37:15Z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