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第五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章 </a:t>
            </a:r>
            <a:r>
              <a:rPr 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Common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模块的实现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第五章 Common模块的实现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299</cp:revision>
  <dcterms:created xsi:type="dcterms:W3CDTF">2019-06-19T02:08:00Z</dcterms:created>
  <dcterms:modified xsi:type="dcterms:W3CDTF">2020-09-26T03:59:29Z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