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第七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章 会员系统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的实现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第六章 后台管理系统的实现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301</cp:revision>
  <dcterms:created xsi:type="dcterms:W3CDTF">2019-06-19T02:08:00Z</dcterms:created>
  <dcterms:modified xsi:type="dcterms:W3CDTF">2020-10-12T04:14:03Z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