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2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sz="4400" b="1" i="0" u="none" strike="noStrike" kern="1200" cap="none" spc="300" normalizeH="0" baseline="0">
                <a:solidFill>
                  <a:schemeClr val="accent4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第八章 财务系统的开发</a:t>
            </a:r>
            <a:endParaRPr lang="zh-CN" altLang="en-US" sz="5400">
              <a:solidFill>
                <a:schemeClr val="accent4"/>
              </a:solidFill>
              <a:effectLst>
                <a:reflection blurRad="177800" stA="32000" endA="50" endPos="35000" dist="76200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第二章 环境的搭建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梁天东</cp:lastModifiedBy>
  <cp:revision>297</cp:revision>
  <dcterms:created xsi:type="dcterms:W3CDTF">2019-06-19T02:08:00Z</dcterms:created>
  <dcterms:modified xsi:type="dcterms:W3CDTF">2020-10-21T04:25:26Z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