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409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312"/>
        <p:guide pos="3715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ctr">
              <a:defRPr sz="6000" b="1" i="0" spc="300"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accent4"/>
                </a:solidFill>
                <a:effectLst/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bg1"/>
                </a:solidFill>
              </a:defRPr>
            </a:lvl1pPr>
            <a:lvl2pPr marL="6858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bg1"/>
                </a:solidFill>
              </a:defRPr>
            </a:lvl2pPr>
            <a:lvl3pPr marL="11430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bg1"/>
                </a:solidFill>
              </a:defRPr>
            </a:lvl3pPr>
            <a:lvl4pPr marL="16002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bg1"/>
                </a:solidFill>
              </a:defRPr>
            </a:lvl4pPr>
            <a:lvl5pPr marL="20574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accent4"/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accent4"/>
                </a:solidFill>
                <a:effectLst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914400" marR="0" lvl="2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371600" marR="0" lvl="3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828800" marR="0" lvl="4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>
              <a:defRPr sz="4400" b="1" i="0" u="none" strike="noStrike" kern="1200" cap="none" spc="300" normalizeH="0" baseline="0">
                <a:solidFill>
                  <a:schemeClr val="accent4"/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accent4"/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lnSpc>
                <a:spcPct val="13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1264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单击此处编辑文本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bg1"/>
                </a:solidFill>
              </a:defRPr>
            </a:lvl1pPr>
            <a:lvl2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bg1"/>
                </a:solidFill>
              </a:defRPr>
            </a:lvl2pPr>
            <a:lvl3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bg1"/>
                </a:solidFill>
              </a:defRPr>
            </a:lvl3pPr>
            <a:lvl4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bg1"/>
                </a:solidFill>
              </a:defRPr>
            </a:lvl4pPr>
            <a:lvl5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2.png"/><Relationship Id="rId18" Type="http://schemas.openxmlformats.org/officeDocument/2006/relationships/tags" Target="../tags/tag62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00" y="608400"/>
            <a:ext cx="109692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00" y="1515600"/>
            <a:ext cx="10969200" cy="473688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 descr="百战视频水印 (1)"/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9093200" y="6220460"/>
            <a:ext cx="2771140" cy="5048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bg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bg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0" normalizeH="0" baseline="0">
          <a:solidFill>
            <a:schemeClr val="bg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bg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bg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bg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zh-CN" altLang="en-US" sz="5400">
                <a:solidFill>
                  <a:schemeClr val="accent4"/>
                </a:solidFill>
                <a:effectLst>
                  <a:reflection blurRad="177800" stA="32000" endA="50" endPos="35000" dist="76200" dir="5400000" sy="-100000" algn="bl" rotWithShape="0"/>
                </a:effectLst>
              </a:rPr>
              <a:t>第十一章 推送</a:t>
            </a:r>
            <a:r>
              <a:rPr lang="zh-CN" altLang="en-US" sz="5400">
                <a:solidFill>
                  <a:schemeClr val="accent4"/>
                </a:solidFill>
                <a:effectLst>
                  <a:reflection blurRad="177800" stA="32000" endA="50" endPos="35000" dist="76200" dir="5400000" sy="-100000" algn="bl" rotWithShape="0"/>
                </a:effectLst>
              </a:rPr>
              <a:t>系统的开发</a:t>
            </a:r>
            <a:endParaRPr lang="zh-CN" altLang="en-US" sz="5400">
              <a:solidFill>
                <a:schemeClr val="accent4"/>
              </a:solidFill>
              <a:effectLst>
                <a:reflection blurRad="177800" stA="32000" endA="50" endPos="35000" dist="76200" dir="5400000" sy="-100000" algn="bl" rotWithShape="0"/>
              </a:effectLst>
            </a:endParaRPr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WPS 演示</Application>
  <PresentationFormat>宽屏</PresentationFormat>
  <Paragraphs>2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Arial</vt:lpstr>
      <vt:lpstr>宋体</vt:lpstr>
      <vt:lpstr>Wingdings</vt:lpstr>
      <vt:lpstr>微软雅黑</vt:lpstr>
      <vt:lpstr>Arial Unicode MS</vt:lpstr>
      <vt:lpstr>Office 主题​​</vt:lpstr>
      <vt:lpstr>第十章 撮合系统的开发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梁天东</cp:lastModifiedBy>
  <cp:revision>299</cp:revision>
  <dcterms:created xsi:type="dcterms:W3CDTF">2019-06-19T02:08:00Z</dcterms:created>
  <dcterms:modified xsi:type="dcterms:W3CDTF">2020-11-26T11:55:33Z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2052-11.1.0.10024</vt:lpwstr>
  </property>
</Properties>
</file>