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5" r:id="rId4"/>
    <p:sldId id="261" r:id="rId5"/>
    <p:sldId id="263" r:id="rId6"/>
    <p:sldId id="275" r:id="rId7"/>
    <p:sldId id="264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3A17A8-B5CC-4046-8CDF-EC7327DC767A}">
          <p14:sldIdLst>
            <p14:sldId id="256"/>
            <p14:sldId id="260"/>
            <p14:sldId id="265"/>
            <p14:sldId id="261"/>
            <p14:sldId id="263"/>
            <p14:sldId id="275"/>
            <p14:sldId id="264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52" name="图片 2097151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53" name="图片 2097152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54" name="图片 209715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203" name="图片 2097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4" name="图片 2097203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5" name="图片 209720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6" name="图片 2097205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7" name="图片 2097206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8" name="图片 2097207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9" name="图片 2097208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97" name="图片 209719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8" name="图片 2097197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9" name="图片 2097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0" name="图片 2097199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1" name="图片 2097200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02" name="图片 2097201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0" name="图片 2097209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211" name="图片 209721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2" name="图片 2097211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3" name="图片 2097212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4" name="图片 2097213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5" name="图片 2097214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6" name="图片 2097215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7" name="图片 2097216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18" name="图片 2097217"/>
          <p:cNvPicPr/>
          <p:nvPr/>
        </p:nvPicPr>
        <p:blipFill>
          <a:blip r:embed="rId8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219" name="图片 2097218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0" name="图片 2097219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1" name="图片 209722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2" name="图片 2097221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3" name="图片 2097222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4" name="图片 2097223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5" name="图片 2097224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6" name="图片 2097225"/>
          <p:cNvPicPr/>
          <p:nvPr/>
        </p:nvPicPr>
        <p:blipFill>
          <a:blip r:embed="rId8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7" name="图片 2097226"/>
          <p:cNvPicPr/>
          <p:nvPr/>
        </p:nvPicPr>
        <p:blipFill>
          <a:blip r:embed="rId9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228" name="图片 2097227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29" name="图片 2097228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0" name="图片 2097229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1" name="图片 2097230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2" name="图片 2097231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3" name="图片 2097232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4" name="图片 2097233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5" name="图片 2097234"/>
          <p:cNvPicPr/>
          <p:nvPr/>
        </p:nvPicPr>
        <p:blipFill>
          <a:blip r:embed="rId8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6" name="图片 2097235"/>
          <p:cNvPicPr/>
          <p:nvPr/>
        </p:nvPicPr>
        <p:blipFill>
          <a:blip r:embed="rId9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7" name="图片 2097236"/>
          <p:cNvPicPr/>
          <p:nvPr/>
        </p:nvPicPr>
        <p:blipFill>
          <a:blip r:embed="rId10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238" name="图片 2097237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39" name="图片 2097238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0" name="图片 2097239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1" name="图片 2097240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2" name="图片 2097241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3" name="图片 2097242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4" name="图片 2097243"/>
          <p:cNvPicPr/>
          <p:nvPr/>
        </p:nvPicPr>
        <p:blipFill>
          <a:blip r:embed="rId7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5" name="图片 2097244"/>
          <p:cNvPicPr/>
          <p:nvPr/>
        </p:nvPicPr>
        <p:blipFill>
          <a:blip r:embed="rId8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6" name="图片 2097245"/>
          <p:cNvPicPr/>
          <p:nvPr/>
        </p:nvPicPr>
        <p:blipFill>
          <a:blip r:embed="rId9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7" name="图片 2097246"/>
          <p:cNvPicPr/>
          <p:nvPr/>
        </p:nvPicPr>
        <p:blipFill>
          <a:blip r:embed="rId10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248" name="图片 2097247"/>
          <p:cNvPicPr/>
          <p:nvPr/>
        </p:nvPicPr>
        <p:blipFill>
          <a:blip r:embed="rId11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58" name="图片 2097157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59" name="图片 2097158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0" name="图片 2097159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2" name="图片 2097161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0486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副标题 10486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图片 209716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72" name="图片 2097171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3" name="图片 2097172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4" name="图片 209717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5" name="图片 2097174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6" name="图片 2097175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55" name="图片 209715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56" name="图片 2097155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57" name="图片 2097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3" name="图片 2097162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64" name="图片 209716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5" name="图片 2097164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6" name="图片 2097165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7" name="图片 2097166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7" name="图片 2097176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AB814-6D75-9BBE-56CE-5A494EE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B86A51-1903-3101-F379-D86CD2C7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33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4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68" name="图片 2097167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69" name="图片 2097168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0" name="图片 20971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1" name="图片 2097170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78" name="图片 2097177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85" name="图片 209718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86" name="图片 2097185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87" name="图片 209718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88" name="图片 2097187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89" name="图片 2097188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0" name="图片 2097189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97191" name="图片 2097190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2" name="图片 2097191"/>
          <p:cNvPicPr/>
          <p:nvPr/>
        </p:nvPicPr>
        <p:blipFill>
          <a:blip r:embed="rId3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3" name="图片 2097192"/>
          <p:cNvPicPr/>
          <p:nvPr/>
        </p:nvPicPr>
        <p:blipFill>
          <a:blip r:embed="rId2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4" name="图片 2097193"/>
          <p:cNvPicPr/>
          <p:nvPr/>
        </p:nvPicPr>
        <p:blipFill>
          <a:blip r:embed="rId4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5" name="图片 2097194"/>
          <p:cNvPicPr/>
          <p:nvPr/>
        </p:nvPicPr>
        <p:blipFill>
          <a:blip r:embed="rId5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  <p:pic>
        <p:nvPicPr>
          <p:cNvPr id="2097196" name="图片 2097195"/>
          <p:cNvPicPr/>
          <p:nvPr/>
        </p:nvPicPr>
        <p:blipFill>
          <a:blip r:embed="rId6"/>
          <a:stretch>
            <a:fillRect/>
          </a:stretch>
        </p:blipFill>
        <p:spPr>
          <a:xfrm>
            <a:off x="54416" y="0"/>
            <a:ext cx="12083167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NOH-AL10</dc:creator>
  <cp:lastModifiedBy>艾艾 吕</cp:lastModifiedBy>
  <cp:revision>3</cp:revision>
  <dcterms:created xsi:type="dcterms:W3CDTF">2024-02-24T14:13:17Z</dcterms:created>
  <dcterms:modified xsi:type="dcterms:W3CDTF">2024-11-02T15:59:51Z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  <property fmtid="{D5CDD505-2E9C-101B-9397-08002B2CF9AE}" pid="3" name="ICV">
    <vt:lpwstr>23351f9537124d0c9c84855238e0178a_21</vt:lpwstr>
  </property>
</Properties>
</file>