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2"/>
  </p:sldMasterIdLst>
  <p:notesMasterIdLst>
    <p:notesMasterId r:id="rId16"/>
  </p:notesMasterIdLst>
  <p:handoutMasterIdLst>
    <p:handoutMasterId r:id="rId17"/>
  </p:handoutMasterIdLst>
  <p:sldIdLst>
    <p:sldId id="469" r:id="rId3"/>
    <p:sldId id="701" r:id="rId4"/>
    <p:sldId id="711" r:id="rId5"/>
    <p:sldId id="702" r:id="rId6"/>
    <p:sldId id="703" r:id="rId7"/>
    <p:sldId id="705" r:id="rId8"/>
    <p:sldId id="704" r:id="rId9"/>
    <p:sldId id="706" r:id="rId10"/>
    <p:sldId id="714" r:id="rId11"/>
    <p:sldId id="708" r:id="rId12"/>
    <p:sldId id="710" r:id="rId13"/>
    <p:sldId id="713" r:id="rId14"/>
    <p:sldId id="691" r:id="rId15"/>
  </p:sldIdLst>
  <p:sldSz cx="12192000" cy="6858000"/>
  <p:notesSz cx="9926638" cy="67976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3">
          <p15:clr>
            <a:srgbClr val="A4A3A4"/>
          </p15:clr>
        </p15:guide>
        <p15:guide id="2" orient="horz" pos="903">
          <p15:clr>
            <a:srgbClr val="A4A3A4"/>
          </p15:clr>
        </p15:guide>
        <p15:guide id="3" orient="horz" pos="3984" userDrawn="1">
          <p15:clr>
            <a:srgbClr val="A4A3A4"/>
          </p15:clr>
        </p15:guide>
        <p15:guide id="4" pos="326">
          <p15:clr>
            <a:srgbClr val="A4A3A4"/>
          </p15:clr>
        </p15:guide>
        <p15:guide id="5" pos="7356">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BC5"/>
    <a:srgbClr val="006DC8"/>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1V>
      <a:tcStyle>
        <a:tcBdr>
          <a:top>
            <a:lnRef idx="1">
              <a:schemeClr val="accent1"/>
            </a:lnRef>
          </a:top>
          <a:bottom>
            <a:lnRef idx="1">
              <a:schemeClr val="accent1"/>
            </a:lnRef>
          </a:bottom>
        </a:tcBdr>
        <a:fill>
          <a:solidFill>
            <a:schemeClr val="accent1">
              <a:alpha val="40000"/>
            </a:schemeClr>
          </a:solidFill>
        </a:fill>
      </a:tcStyle>
    </a:band1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1V>
      <a:tcStyle>
        <a:tcBdr>
          <a:top>
            <a:lnRef idx="1">
              <a:schemeClr val="accent4"/>
            </a:lnRef>
          </a:top>
          <a:bottom>
            <a:lnRef idx="1">
              <a:schemeClr val="accent4"/>
            </a:lnRef>
          </a:bottom>
        </a:tcBdr>
        <a:fill>
          <a:solidFill>
            <a:schemeClr val="accent4">
              <a:alpha val="40000"/>
            </a:schemeClr>
          </a:solidFill>
        </a:fill>
      </a:tcStyle>
    </a:band1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4" autoAdjust="0"/>
    <p:restoredTop sz="90931"/>
  </p:normalViewPr>
  <p:slideViewPr>
    <p:cSldViewPr snapToGrid="0" snapToObjects="1">
      <p:cViewPr varScale="1">
        <p:scale>
          <a:sx n="128" d="100"/>
          <a:sy n="128" d="100"/>
        </p:scale>
        <p:origin x="520" y="176"/>
      </p:cViewPr>
      <p:guideLst>
        <p:guide orient="horz" pos="233"/>
        <p:guide orient="horz" pos="903"/>
        <p:guide orient="horz" pos="3984"/>
        <p:guide pos="326"/>
        <p:guide pos="7356"/>
      </p:guideLst>
    </p:cSldViewPr>
  </p:slideViewPr>
  <p:outlineViewPr>
    <p:cViewPr>
      <p:scale>
        <a:sx n="33" d="100"/>
        <a:sy n="33" d="100"/>
      </p:scale>
      <p:origin x="0" y="0"/>
    </p:cViewPr>
    <p:sldLst>
      <p:sld r:id="rId1" collapse="1"/>
      <p:sld r:id="rId2" collapse="1"/>
    </p:sldLst>
  </p:outlineViewPr>
  <p:notesTextViewPr>
    <p:cViewPr>
      <p:scale>
        <a:sx n="1" d="1"/>
        <a:sy n="1" d="1"/>
      </p:scale>
      <p:origin x="0" y="0"/>
    </p:cViewPr>
  </p:notesTextViewPr>
  <p:sorterViewPr>
    <p:cViewPr>
      <p:scale>
        <a:sx n="78" d="100"/>
        <a:sy n="78" d="100"/>
      </p:scale>
      <p:origin x="0" y="0"/>
    </p:cViewPr>
  </p:sorterViewPr>
  <p:notesViewPr>
    <p:cSldViewPr snapToGrid="0" snapToObjects="1" showGuides="1">
      <p:cViewPr varScale="1">
        <p:scale>
          <a:sx n="150" d="100"/>
          <a:sy n="150" d="100"/>
        </p:scale>
        <p:origin x="4272" y="16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handoutMaster" Target="handoutMasters/handoutMaster1.xml"/><Relationship Id="rId2" Type="http://schemas.openxmlformats.org/officeDocument/2006/relationships/slideMaster" Target="slideMasters/slideMaster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_rels/viewProps.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6D33BD8-FDD1-094A-A4E6-EDCD9083168D}"/>
              </a:ext>
            </a:extLst>
          </p:cNvPr>
          <p:cNvSpPr>
            <a:spLocks noGrp="1"/>
          </p:cNvSpPr>
          <p:nvPr>
            <p:ph type="hdr" sz="quarter"/>
          </p:nvPr>
        </p:nvSpPr>
        <p:spPr>
          <a:xfrm>
            <a:off x="0" y="1"/>
            <a:ext cx="4301543" cy="341064"/>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3A53DA0C-885C-0247-B3CE-6815DCAC2322}"/>
              </a:ext>
            </a:extLst>
          </p:cNvPr>
          <p:cNvSpPr>
            <a:spLocks noGrp="1"/>
          </p:cNvSpPr>
          <p:nvPr>
            <p:ph type="dt" sz="quarter" idx="1"/>
          </p:nvPr>
        </p:nvSpPr>
        <p:spPr>
          <a:xfrm>
            <a:off x="5622798" y="1"/>
            <a:ext cx="4301543" cy="341064"/>
          </a:xfrm>
          <a:prstGeom prst="rect">
            <a:avLst/>
          </a:prstGeom>
        </p:spPr>
        <p:txBody>
          <a:bodyPr vert="horz" lIns="91440" tIns="45720" rIns="91440" bIns="45720" rtlCol="0"/>
          <a:lstStyle>
            <a:lvl1pPr algn="r">
              <a:defRPr sz="1200"/>
            </a:lvl1pPr>
          </a:lstStyle>
          <a:p>
            <a:fld id="{E81B6A93-809F-7948-85F3-018E324E55C7}" type="datetimeFigureOut">
              <a:rPr lang="en-US" smtClean="0"/>
              <a:t>11/3/21</a:t>
            </a:fld>
            <a:endParaRPr lang="en-US"/>
          </a:p>
        </p:txBody>
      </p:sp>
      <p:sp>
        <p:nvSpPr>
          <p:cNvPr id="4" name="Footer Placeholder 3">
            <a:extLst>
              <a:ext uri="{FF2B5EF4-FFF2-40B4-BE49-F238E27FC236}">
                <a16:creationId xmlns:a16="http://schemas.microsoft.com/office/drawing/2014/main" id="{01A38C3D-8117-AE4D-8A82-FFEFFF1BECD1}"/>
              </a:ext>
            </a:extLst>
          </p:cNvPr>
          <p:cNvSpPr>
            <a:spLocks noGrp="1"/>
          </p:cNvSpPr>
          <p:nvPr>
            <p:ph type="ftr" sz="quarter" idx="2"/>
          </p:nvPr>
        </p:nvSpPr>
        <p:spPr>
          <a:xfrm>
            <a:off x="0" y="6456612"/>
            <a:ext cx="4301543" cy="341063"/>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5C0E9538-AF9A-0149-BBE9-251505EEF4EB}"/>
              </a:ext>
            </a:extLst>
          </p:cNvPr>
          <p:cNvSpPr>
            <a:spLocks noGrp="1"/>
          </p:cNvSpPr>
          <p:nvPr>
            <p:ph type="sldNum" sz="quarter" idx="3"/>
          </p:nvPr>
        </p:nvSpPr>
        <p:spPr>
          <a:xfrm>
            <a:off x="5622798" y="6456612"/>
            <a:ext cx="4301543" cy="341063"/>
          </a:xfrm>
          <a:prstGeom prst="rect">
            <a:avLst/>
          </a:prstGeom>
        </p:spPr>
        <p:txBody>
          <a:bodyPr vert="horz" lIns="91440" tIns="45720" rIns="91440" bIns="45720" rtlCol="0" anchor="b"/>
          <a:lstStyle>
            <a:lvl1pPr algn="r">
              <a:defRPr sz="1200"/>
            </a:lvl1pPr>
          </a:lstStyle>
          <a:p>
            <a:fld id="{CD3909AD-F0A8-B140-AD0A-48C42EB3EE29}" type="slidenum">
              <a:rPr lang="en-US" smtClean="0"/>
              <a:t>‹#›</a:t>
            </a:fld>
            <a:endParaRPr lang="en-US"/>
          </a:p>
        </p:txBody>
      </p:sp>
    </p:spTree>
    <p:extLst>
      <p:ext uri="{BB962C8B-B14F-4D97-AF65-F5344CB8AC3E}">
        <p14:creationId xmlns:p14="http://schemas.microsoft.com/office/powerpoint/2010/main" val="7456941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4301543" cy="341064"/>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622798" y="1"/>
            <a:ext cx="4301543" cy="341064"/>
          </a:xfrm>
          <a:prstGeom prst="rect">
            <a:avLst/>
          </a:prstGeom>
        </p:spPr>
        <p:txBody>
          <a:bodyPr vert="horz" lIns="91440" tIns="45720" rIns="91440" bIns="45720" rtlCol="0"/>
          <a:lstStyle>
            <a:lvl1pPr algn="r">
              <a:defRPr sz="1200"/>
            </a:lvl1pPr>
          </a:lstStyle>
          <a:p>
            <a:fld id="{D2DCB935-B14B-9141-A5B7-B65163803703}" type="datetimeFigureOut">
              <a:rPr lang="en-US" smtClean="0"/>
              <a:t>11/3/21</a:t>
            </a:fld>
            <a:endParaRPr lang="en-US"/>
          </a:p>
        </p:txBody>
      </p:sp>
      <p:sp>
        <p:nvSpPr>
          <p:cNvPr id="4" name="Slide Image Placeholder 3"/>
          <p:cNvSpPr>
            <a:spLocks noGrp="1" noRot="1" noChangeAspect="1"/>
          </p:cNvSpPr>
          <p:nvPr>
            <p:ph type="sldImg" idx="2"/>
          </p:nvPr>
        </p:nvSpPr>
        <p:spPr>
          <a:xfrm>
            <a:off x="2924175" y="849313"/>
            <a:ext cx="4078288" cy="2293937"/>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92664" y="3271381"/>
            <a:ext cx="7941310" cy="2676585"/>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456612"/>
            <a:ext cx="4301543" cy="341063"/>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622798" y="6456612"/>
            <a:ext cx="4301543" cy="341063"/>
          </a:xfrm>
          <a:prstGeom prst="rect">
            <a:avLst/>
          </a:prstGeom>
        </p:spPr>
        <p:txBody>
          <a:bodyPr vert="horz" lIns="91440" tIns="45720" rIns="91440" bIns="45720" rtlCol="0" anchor="b"/>
          <a:lstStyle>
            <a:lvl1pPr algn="r">
              <a:defRPr sz="1200"/>
            </a:lvl1pPr>
          </a:lstStyle>
          <a:p>
            <a:fld id="{E05EC090-49E1-4846-BBB9-5D83CB951608}" type="slidenum">
              <a:rPr lang="en-US" smtClean="0"/>
              <a:t>‹#›</a:t>
            </a:fld>
            <a:endParaRPr lang="en-US"/>
          </a:p>
        </p:txBody>
      </p:sp>
    </p:spTree>
    <p:extLst>
      <p:ext uri="{BB962C8B-B14F-4D97-AF65-F5344CB8AC3E}">
        <p14:creationId xmlns:p14="http://schemas.microsoft.com/office/powerpoint/2010/main" val="3479429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a:p>
        </p:txBody>
      </p:sp>
      <p:sp>
        <p:nvSpPr>
          <p:cNvPr id="4" name="Slide Number Placeholder 3"/>
          <p:cNvSpPr>
            <a:spLocks noGrp="1"/>
          </p:cNvSpPr>
          <p:nvPr>
            <p:ph type="sldNum" sz="quarter" idx="10"/>
          </p:nvPr>
        </p:nvSpPr>
        <p:spPr/>
        <p:txBody>
          <a:bodyPr/>
          <a:lstStyle/>
          <a:p>
            <a:fld id="{E05EC090-49E1-4846-BBB9-5D83CB951608}" type="slidenum">
              <a:rPr lang="en-US" smtClean="0"/>
              <a:t>1</a:t>
            </a:fld>
            <a:endParaRPr lang="en-US"/>
          </a:p>
        </p:txBody>
      </p:sp>
    </p:spTree>
    <p:extLst>
      <p:ext uri="{BB962C8B-B14F-4D97-AF65-F5344CB8AC3E}">
        <p14:creationId xmlns:p14="http://schemas.microsoft.com/office/powerpoint/2010/main" val="74992521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No Image Cov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6F40CF8B-694B-D74A-9EA0-5A303585C648}"/>
              </a:ext>
            </a:extLst>
          </p:cNvPr>
          <p:cNvPicPr>
            <a:picLocks noChangeAspect="1"/>
          </p:cNvPicPr>
          <p:nvPr userDrawn="1"/>
        </p:nvPicPr>
        <p:blipFill>
          <a:blip r:embed="rId3"/>
          <a:srcRect/>
          <a:stretch>
            <a:fillRect/>
          </a:stretch>
        </p:blipFill>
        <p:spPr>
          <a:xfrm>
            <a:off x="515938" y="6062542"/>
            <a:ext cx="730800" cy="427158"/>
          </a:xfrm>
          <a:prstGeom prst="rect">
            <a:avLst/>
          </a:prstGeom>
        </p:spPr>
      </p:pic>
      <p:sp>
        <p:nvSpPr>
          <p:cNvPr id="2" name="Title 1"/>
          <p:cNvSpPr>
            <a:spLocks noGrp="1"/>
          </p:cNvSpPr>
          <p:nvPr>
            <p:ph type="title"/>
          </p:nvPr>
        </p:nvSpPr>
        <p:spPr>
          <a:xfrm>
            <a:off x="515938" y="1789948"/>
            <a:ext cx="5832476" cy="1000317"/>
          </a:xfrm>
          <a:prstGeom prst="rect">
            <a:avLst/>
          </a:prstGeom>
        </p:spPr>
        <p:txBody>
          <a:bodyPr lIns="0" tIns="0" rIns="0" bIns="0"/>
          <a:lstStyle>
            <a:lvl1pPr algn="l">
              <a:defRPr sz="3600" b="0" i="0">
                <a:solidFill>
                  <a:schemeClr val="bg1"/>
                </a:solidFill>
                <a:latin typeface="Cambria" charset="0"/>
                <a:ea typeface="Cambria" charset="0"/>
                <a:cs typeface="Cambria" charset="0"/>
              </a:defRPr>
            </a:lvl1pPr>
          </a:lstStyle>
          <a:p>
            <a:r>
              <a:rPr lang="en-US"/>
              <a:t>Click to edit Master title style</a:t>
            </a:r>
          </a:p>
        </p:txBody>
      </p:sp>
      <p:sp>
        <p:nvSpPr>
          <p:cNvPr id="9" name="Text Placeholder 7">
            <a:extLst>
              <a:ext uri="{FF2B5EF4-FFF2-40B4-BE49-F238E27FC236}">
                <a16:creationId xmlns:a16="http://schemas.microsoft.com/office/drawing/2014/main" id="{4F8E9120-7FF1-4744-A198-62808AD32342}"/>
              </a:ext>
            </a:extLst>
          </p:cNvPr>
          <p:cNvSpPr>
            <a:spLocks noGrp="1"/>
          </p:cNvSpPr>
          <p:nvPr>
            <p:ph type="body" sz="quarter" idx="13" hasCustomPrompt="1"/>
          </p:nvPr>
        </p:nvSpPr>
        <p:spPr>
          <a:xfrm>
            <a:off x="515938" y="2903865"/>
            <a:ext cx="5832475" cy="525135"/>
          </a:xfrm>
          <a:prstGeom prst="rect">
            <a:avLst/>
          </a:prstGeom>
        </p:spPr>
        <p:txBody>
          <a:bodyPr wrap="square" lIns="0" tIns="0" rIns="0" bIns="0"/>
          <a:lstStyle>
            <a:lvl1pPr marL="0" indent="0" algn="l">
              <a:lnSpc>
                <a:spcPct val="100000"/>
              </a:lnSpc>
              <a:buNone/>
              <a:defRPr sz="2000" b="0" i="0">
                <a:solidFill>
                  <a:schemeClr val="bg1"/>
                </a:solidFill>
                <a:latin typeface="Arial" charset="0"/>
                <a:ea typeface="Arial" charset="0"/>
                <a:cs typeface="Arial" charset="0"/>
              </a:defRPr>
            </a:lvl1pPr>
          </a:lstStyle>
          <a:p>
            <a:pPr lvl="0"/>
            <a:r>
              <a:rPr lang="en-US"/>
              <a:t>Subhead Line 1</a:t>
            </a:r>
          </a:p>
        </p:txBody>
      </p:sp>
      <p:sp>
        <p:nvSpPr>
          <p:cNvPr id="10" name="Date Placeholder 3">
            <a:extLst>
              <a:ext uri="{FF2B5EF4-FFF2-40B4-BE49-F238E27FC236}">
                <a16:creationId xmlns:a16="http://schemas.microsoft.com/office/drawing/2014/main" id="{35BB08A7-8085-8845-B707-4F97CCAD6E1B}"/>
              </a:ext>
            </a:extLst>
          </p:cNvPr>
          <p:cNvSpPr>
            <a:spLocks noGrp="1"/>
          </p:cNvSpPr>
          <p:nvPr>
            <p:ph type="dt" sz="half" idx="2"/>
          </p:nvPr>
        </p:nvSpPr>
        <p:spPr>
          <a:xfrm>
            <a:off x="9914457" y="6222223"/>
            <a:ext cx="1727200" cy="260593"/>
          </a:xfrm>
          <a:prstGeom prst="rect">
            <a:avLst/>
          </a:prstGeom>
        </p:spPr>
        <p:txBody>
          <a:bodyPr vert="horz" lIns="0" tIns="0" rIns="0" bIns="0" rtlCol="0" anchor="ctr"/>
          <a:lstStyle>
            <a:lvl1pPr algn="r">
              <a:defRPr sz="1100" b="0" i="0">
                <a:solidFill>
                  <a:schemeClr val="bg1"/>
                </a:solidFill>
                <a:latin typeface="+mn-lt"/>
                <a:ea typeface="Cambria" charset="0"/>
                <a:cs typeface="Cambria" charset="0"/>
              </a:defRPr>
            </a:lvl1pPr>
          </a:lstStyle>
          <a:p>
            <a:r>
              <a:rPr lang="en-US"/>
              <a:t>Date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Layout Gra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B5C996B-0918-804B-BD4C-32A658B584F3}"/>
              </a:ext>
            </a:extLst>
          </p:cNvPr>
          <p:cNvSpPr/>
          <p:nvPr userDrawn="1"/>
        </p:nvSpPr>
        <p:spPr>
          <a:xfrm>
            <a:off x="0" y="1432200"/>
            <a:ext cx="12192000" cy="514961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12" name="Rectangle 11">
            <a:extLst>
              <a:ext uri="{FF2B5EF4-FFF2-40B4-BE49-F238E27FC236}">
                <a16:creationId xmlns:a16="http://schemas.microsoft.com/office/drawing/2014/main" id="{FD7420B5-0C7D-8A40-916E-9DC1FF97152E}"/>
              </a:ext>
            </a:extLst>
          </p:cNvPr>
          <p:cNvSpPr/>
          <p:nvPr userDrawn="1"/>
        </p:nvSpPr>
        <p:spPr>
          <a:xfrm>
            <a:off x="0" y="6582427"/>
            <a:ext cx="12191999" cy="27557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Date Placeholder 4">
            <a:extLst>
              <a:ext uri="{FF2B5EF4-FFF2-40B4-BE49-F238E27FC236}">
                <a16:creationId xmlns:a16="http://schemas.microsoft.com/office/drawing/2014/main" id="{95453CEA-0594-AC4A-BD6E-7EB2750A8464}"/>
              </a:ext>
            </a:extLst>
          </p:cNvPr>
          <p:cNvSpPr>
            <a:spLocks noGrp="1"/>
          </p:cNvSpPr>
          <p:nvPr>
            <p:ph type="dt" sz="half" idx="10"/>
          </p:nvPr>
        </p:nvSpPr>
        <p:spPr>
          <a:xfrm>
            <a:off x="9948863" y="6582427"/>
            <a:ext cx="1727201" cy="274964"/>
          </a:xfrm>
        </p:spPr>
        <p:txBody>
          <a:bodyPr/>
          <a:lstStyle>
            <a:lvl1pPr>
              <a:defRPr>
                <a:solidFill>
                  <a:schemeClr val="accent5"/>
                </a:solidFill>
              </a:defRPr>
            </a:lvl1pPr>
          </a:lstStyle>
          <a:p>
            <a:r>
              <a:rPr lang="en-US"/>
              <a:t>Date</a:t>
            </a:r>
          </a:p>
        </p:txBody>
      </p:sp>
      <p:sp>
        <p:nvSpPr>
          <p:cNvPr id="15" name="Slide Number Placeholder 6">
            <a:extLst>
              <a:ext uri="{FF2B5EF4-FFF2-40B4-BE49-F238E27FC236}">
                <a16:creationId xmlns:a16="http://schemas.microsoft.com/office/drawing/2014/main" id="{3C85EFBF-591E-C04B-B78E-407F8CD2F721}"/>
              </a:ext>
            </a:extLst>
          </p:cNvPr>
          <p:cNvSpPr>
            <a:spLocks noGrp="1"/>
          </p:cNvSpPr>
          <p:nvPr>
            <p:ph type="sldNum" sz="quarter" idx="12"/>
          </p:nvPr>
        </p:nvSpPr>
        <p:spPr>
          <a:xfrm>
            <a:off x="11676063" y="6582426"/>
            <a:ext cx="515935" cy="275573"/>
          </a:xfrm>
        </p:spPr>
        <p:txBody>
          <a:bodyPr/>
          <a:lstStyle>
            <a:lvl1pPr>
              <a:defRPr>
                <a:solidFill>
                  <a:schemeClr val="accent5"/>
                </a:solidFill>
              </a:defRPr>
            </a:lvl1pPr>
          </a:lstStyle>
          <a:p>
            <a:fld id="{F9591D4C-BB8F-AE46-BE73-C616F30BBC5B}" type="slidenum">
              <a:rPr lang="en-US" smtClean="0"/>
              <a:t>‹#›</a:t>
            </a:fld>
            <a:endParaRPr lang="en-US"/>
          </a:p>
        </p:txBody>
      </p:sp>
      <p:sp>
        <p:nvSpPr>
          <p:cNvPr id="17" name="Text Placeholder 1">
            <a:extLst>
              <a:ext uri="{FF2B5EF4-FFF2-40B4-BE49-F238E27FC236}">
                <a16:creationId xmlns:a16="http://schemas.microsoft.com/office/drawing/2014/main" id="{B425B684-C025-7A40-8525-E424A3D79E9C}"/>
              </a:ext>
            </a:extLst>
          </p:cNvPr>
          <p:cNvSpPr>
            <a:spLocks noGrp="1"/>
          </p:cNvSpPr>
          <p:nvPr>
            <p:ph type="body" sz="quarter" idx="15" hasCustomPrompt="1"/>
          </p:nvPr>
        </p:nvSpPr>
        <p:spPr>
          <a:xfrm>
            <a:off x="515938" y="899161"/>
            <a:ext cx="11160125" cy="237308"/>
          </a:xfrm>
          <a:prstGeom prst="rect">
            <a:avLst/>
          </a:prstGeom>
        </p:spPr>
        <p:txBody>
          <a:bodyPr rtlCol="0"/>
          <a:lstStyle>
            <a:lvl1pPr marL="0" indent="0">
              <a:lnSpc>
                <a:spcPct val="100000"/>
              </a:lnSpc>
              <a:buNone/>
              <a:defRPr sz="1800">
                <a:solidFill>
                  <a:schemeClr val="tx2"/>
                </a:solidFill>
              </a:defRPr>
            </a:lvl1pPr>
          </a:lstStyle>
          <a:p>
            <a:pPr defTabSz="180000" fontAlgn="auto">
              <a:spcAft>
                <a:spcPct val="0"/>
              </a:spcAft>
              <a:defRPr/>
            </a:pPr>
            <a:r>
              <a:rPr lang="en-US"/>
              <a:t>Optional Subtitle</a:t>
            </a:r>
          </a:p>
        </p:txBody>
      </p:sp>
      <p:sp>
        <p:nvSpPr>
          <p:cNvPr id="10" name="TextBox 9">
            <a:extLst>
              <a:ext uri="{FF2B5EF4-FFF2-40B4-BE49-F238E27FC236}">
                <a16:creationId xmlns:a16="http://schemas.microsoft.com/office/drawing/2014/main" id="{ED625D71-D389-4AAD-A767-6FB8822E9777}"/>
              </a:ext>
            </a:extLst>
          </p:cNvPr>
          <p:cNvSpPr txBox="1"/>
          <p:nvPr userDrawn="1"/>
        </p:nvSpPr>
        <p:spPr>
          <a:xfrm>
            <a:off x="515938" y="6596798"/>
            <a:ext cx="1727199" cy="246221"/>
          </a:xfrm>
          <a:prstGeom prst="rect">
            <a:avLst/>
          </a:prstGeom>
          <a:noFill/>
        </p:spPr>
        <p:txBody>
          <a:bodyPr wrap="square" lIns="0" rtlCol="0">
            <a:spAutoFit/>
          </a:bodyPr>
          <a:lstStyle/>
          <a:p>
            <a:r>
              <a:rPr lang="en-US" sz="1000" b="0">
                <a:solidFill>
                  <a:schemeClr val="bg1"/>
                </a:solidFill>
              </a:rPr>
              <a:t>www.dlapiper.com</a:t>
            </a:r>
          </a:p>
        </p:txBody>
      </p:sp>
      <p:sp>
        <p:nvSpPr>
          <p:cNvPr id="2" name="Title 1"/>
          <p:cNvSpPr>
            <a:spLocks noGrp="1"/>
          </p:cNvSpPr>
          <p:nvPr>
            <p:ph type="title" hasCustomPrompt="1"/>
          </p:nvPr>
        </p:nvSpPr>
        <p:spPr/>
        <p:txBody>
          <a:bodyPr/>
          <a:lstStyle/>
          <a:p>
            <a:r>
              <a:rPr lang="en-US"/>
              <a:t>Click to edit title</a:t>
            </a:r>
          </a:p>
        </p:txBody>
      </p:sp>
      <p:sp>
        <p:nvSpPr>
          <p:cNvPr id="4" name="Footer Placeholder 3"/>
          <p:cNvSpPr>
            <a:spLocks noGrp="1"/>
          </p:cNvSpPr>
          <p:nvPr>
            <p:ph type="ftr" sz="quarter" idx="17"/>
          </p:nvPr>
        </p:nvSpPr>
        <p:spPr/>
        <p:txBody>
          <a:bodyPr/>
          <a:lstStyle>
            <a:lvl1pPr>
              <a:defRPr>
                <a:solidFill>
                  <a:schemeClr val="bg1"/>
                </a:solidFill>
              </a:defRPr>
            </a:lvl1pPr>
          </a:lstStyle>
          <a:p>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 Layout Dark">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B5C996B-0918-804B-BD4C-32A658B584F3}"/>
              </a:ext>
            </a:extLst>
          </p:cNvPr>
          <p:cNvSpPr/>
          <p:nvPr userDrawn="1"/>
        </p:nvSpPr>
        <p:spPr>
          <a:xfrm>
            <a:off x="0" y="0"/>
            <a:ext cx="12192000" cy="658181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65975A82-7EB2-6E48-B38C-B5AEBD5D9A89}"/>
              </a:ext>
            </a:extLst>
          </p:cNvPr>
          <p:cNvSpPr>
            <a:spLocks noGrp="1" noChangeAspect="1"/>
          </p:cNvSpPr>
          <p:nvPr>
            <p:ph type="body" idx="1" hasCustomPrompt="1"/>
          </p:nvPr>
        </p:nvSpPr>
        <p:spPr>
          <a:xfrm>
            <a:off x="515938" y="1432200"/>
            <a:ext cx="11160124" cy="435600"/>
          </a:xfrm>
          <a:prstGeom prst="rect">
            <a:avLst/>
          </a:prstGeom>
        </p:spPr>
        <p:txBody>
          <a:bodyPr anchor="t" anchorCtr="0">
            <a:normAutofit/>
          </a:bodyPr>
          <a:lstStyle>
            <a:lvl1pPr marL="0" indent="0">
              <a:lnSpc>
                <a:spcPct val="100000"/>
              </a:lnSpc>
              <a:buNone/>
              <a:defRPr sz="2200" b="1" baseline="0">
                <a:solidFill>
                  <a:schemeClr val="accent6"/>
                </a:solidFill>
                <a:latin typeface="Cambria" panose="020405030504060302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Optional Subhead</a:t>
            </a:r>
          </a:p>
        </p:txBody>
      </p:sp>
      <p:sp>
        <p:nvSpPr>
          <p:cNvPr id="14" name="Date Placeholder 4">
            <a:extLst>
              <a:ext uri="{FF2B5EF4-FFF2-40B4-BE49-F238E27FC236}">
                <a16:creationId xmlns:a16="http://schemas.microsoft.com/office/drawing/2014/main" id="{95453CEA-0594-AC4A-BD6E-7EB2750A8464}"/>
              </a:ext>
            </a:extLst>
          </p:cNvPr>
          <p:cNvSpPr>
            <a:spLocks noGrp="1"/>
          </p:cNvSpPr>
          <p:nvPr>
            <p:ph type="dt" sz="half" idx="10"/>
          </p:nvPr>
        </p:nvSpPr>
        <p:spPr>
          <a:xfrm>
            <a:off x="9948863" y="6582427"/>
            <a:ext cx="1727201" cy="274964"/>
          </a:xfrm>
        </p:spPr>
        <p:txBody>
          <a:bodyPr/>
          <a:lstStyle>
            <a:lvl1pPr>
              <a:defRPr>
                <a:solidFill>
                  <a:schemeClr val="tx1"/>
                </a:solidFill>
              </a:defRPr>
            </a:lvl1pPr>
          </a:lstStyle>
          <a:p>
            <a:r>
              <a:rPr lang="en-US"/>
              <a:t>Date</a:t>
            </a:r>
          </a:p>
        </p:txBody>
      </p:sp>
      <p:sp>
        <p:nvSpPr>
          <p:cNvPr id="15" name="Slide Number Placeholder 6">
            <a:extLst>
              <a:ext uri="{FF2B5EF4-FFF2-40B4-BE49-F238E27FC236}">
                <a16:creationId xmlns:a16="http://schemas.microsoft.com/office/drawing/2014/main" id="{3C85EFBF-591E-C04B-B78E-407F8CD2F721}"/>
              </a:ext>
            </a:extLst>
          </p:cNvPr>
          <p:cNvSpPr>
            <a:spLocks noGrp="1"/>
          </p:cNvSpPr>
          <p:nvPr>
            <p:ph type="sldNum" sz="quarter" idx="12"/>
          </p:nvPr>
        </p:nvSpPr>
        <p:spPr>
          <a:xfrm>
            <a:off x="11676063" y="6582426"/>
            <a:ext cx="515935" cy="275573"/>
          </a:xfrm>
        </p:spPr>
        <p:txBody>
          <a:bodyPr/>
          <a:lstStyle>
            <a:lvl1pPr>
              <a:defRPr>
                <a:solidFill>
                  <a:schemeClr val="tx1"/>
                </a:solidFill>
              </a:defRPr>
            </a:lvl1pPr>
          </a:lstStyle>
          <a:p>
            <a:fld id="{F9591D4C-BB8F-AE46-BE73-C616F30BBC5B}" type="slidenum">
              <a:rPr lang="en-US" smtClean="0"/>
              <a:t>‹#›</a:t>
            </a:fld>
            <a:endParaRPr lang="en-US"/>
          </a:p>
        </p:txBody>
      </p:sp>
      <p:sp>
        <p:nvSpPr>
          <p:cNvPr id="17" name="Text Placeholder 1">
            <a:extLst>
              <a:ext uri="{FF2B5EF4-FFF2-40B4-BE49-F238E27FC236}">
                <a16:creationId xmlns:a16="http://schemas.microsoft.com/office/drawing/2014/main" id="{B425B684-C025-7A40-8525-E424A3D79E9C}"/>
              </a:ext>
            </a:extLst>
          </p:cNvPr>
          <p:cNvSpPr>
            <a:spLocks noGrp="1"/>
          </p:cNvSpPr>
          <p:nvPr>
            <p:ph type="body" sz="quarter" idx="15" hasCustomPrompt="1"/>
          </p:nvPr>
        </p:nvSpPr>
        <p:spPr>
          <a:xfrm>
            <a:off x="515938" y="899161"/>
            <a:ext cx="11160125" cy="237308"/>
          </a:xfrm>
          <a:prstGeom prst="rect">
            <a:avLst/>
          </a:prstGeom>
        </p:spPr>
        <p:txBody>
          <a:bodyPr rtlCol="0"/>
          <a:lstStyle>
            <a:lvl1pPr marL="0" indent="0">
              <a:lnSpc>
                <a:spcPct val="100000"/>
              </a:lnSpc>
              <a:buNone/>
              <a:defRPr sz="1800">
                <a:solidFill>
                  <a:schemeClr val="bg2"/>
                </a:solidFill>
              </a:defRPr>
            </a:lvl1pPr>
          </a:lstStyle>
          <a:p>
            <a:pPr defTabSz="180000" fontAlgn="auto">
              <a:spcAft>
                <a:spcPct val="0"/>
              </a:spcAft>
              <a:defRPr/>
            </a:pPr>
            <a:r>
              <a:rPr lang="en-US"/>
              <a:t>Optional Subtitle</a:t>
            </a:r>
          </a:p>
        </p:txBody>
      </p:sp>
      <p:sp>
        <p:nvSpPr>
          <p:cNvPr id="2" name="Title 1"/>
          <p:cNvSpPr>
            <a:spLocks noGrp="1"/>
          </p:cNvSpPr>
          <p:nvPr>
            <p:ph type="title" hasCustomPrompt="1"/>
          </p:nvPr>
        </p:nvSpPr>
        <p:spPr/>
        <p:txBody>
          <a:bodyPr/>
          <a:lstStyle>
            <a:lvl1pPr>
              <a:defRPr>
                <a:solidFill>
                  <a:schemeClr val="bg1"/>
                </a:solidFill>
              </a:defRPr>
            </a:lvl1pPr>
          </a:lstStyle>
          <a:p>
            <a:r>
              <a:rPr lang="en-US"/>
              <a:t>Click to edit title</a:t>
            </a:r>
          </a:p>
        </p:txBody>
      </p:sp>
      <p:sp>
        <p:nvSpPr>
          <p:cNvPr id="4" name="Footer Placeholder 3"/>
          <p:cNvSpPr>
            <a:spLocks noGrp="1"/>
          </p:cNvSpPr>
          <p:nvPr>
            <p:ph type="ftr" sz="quarter" idx="17"/>
          </p:nvPr>
        </p:nvSpPr>
        <p:spPr/>
        <p:txBody>
          <a:bodyPr/>
          <a:lstStyle>
            <a:lvl1pPr>
              <a:defRPr>
                <a:solidFill>
                  <a:schemeClr val="tx1"/>
                </a:solidFill>
              </a:defRPr>
            </a:lvl1pPr>
          </a:lstStyle>
          <a:p>
            <a:endParaRPr lang="en-US"/>
          </a:p>
        </p:txBody>
      </p:sp>
      <p:sp>
        <p:nvSpPr>
          <p:cNvPr id="13" name="Content Placeholder 8"/>
          <p:cNvSpPr>
            <a:spLocks noGrp="1"/>
          </p:cNvSpPr>
          <p:nvPr>
            <p:ph sz="quarter" idx="18"/>
          </p:nvPr>
        </p:nvSpPr>
        <p:spPr>
          <a:xfrm>
            <a:off x="515938" y="1882171"/>
            <a:ext cx="11160125" cy="4426554"/>
          </a:xfrm>
        </p:spPr>
        <p:txBody>
          <a:bodyPr/>
          <a:lstStyle>
            <a:lvl1pPr>
              <a:lnSpc>
                <a:spcPct val="100000"/>
              </a:lnSpc>
              <a:defRPr>
                <a:solidFill>
                  <a:schemeClr val="bg1"/>
                </a:solidFill>
              </a:defRPr>
            </a:lvl1pPr>
            <a:lvl2pPr>
              <a:lnSpc>
                <a:spcPct val="100000"/>
              </a:lnSpc>
              <a:defRPr>
                <a:solidFill>
                  <a:schemeClr val="bg1"/>
                </a:solidFill>
              </a:defRPr>
            </a:lvl2pPr>
            <a:lvl3pPr>
              <a:lnSpc>
                <a:spcPct val="100000"/>
              </a:lnSpc>
              <a:defRPr>
                <a:solidFill>
                  <a:schemeClr val="bg1"/>
                </a:solidFill>
              </a:defRPr>
            </a:lvl3pPr>
            <a:lvl4pPr>
              <a:lnSpc>
                <a:spcPct val="100000"/>
              </a:lnSpc>
              <a:defRPr>
                <a:solidFill>
                  <a:schemeClr val="bg1"/>
                </a:solidFill>
              </a:defRPr>
            </a:lvl4pPr>
            <a:lvl5pPr>
              <a:lnSpc>
                <a:spcPct val="100000"/>
              </a:lnSpc>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Box 9">
            <a:extLst>
              <a:ext uri="{FF2B5EF4-FFF2-40B4-BE49-F238E27FC236}">
                <a16:creationId xmlns:a16="http://schemas.microsoft.com/office/drawing/2014/main" id="{6CBF0F17-D7C8-7243-BD94-CF6519775FE5}"/>
              </a:ext>
            </a:extLst>
          </p:cNvPr>
          <p:cNvSpPr txBox="1"/>
          <p:nvPr userDrawn="1"/>
        </p:nvSpPr>
        <p:spPr>
          <a:xfrm>
            <a:off x="515938" y="6596798"/>
            <a:ext cx="1727199" cy="246221"/>
          </a:xfrm>
          <a:prstGeom prst="rect">
            <a:avLst/>
          </a:prstGeom>
          <a:noFill/>
        </p:spPr>
        <p:txBody>
          <a:bodyPr wrap="square" lIns="0" rtlCol="0">
            <a:spAutoFit/>
          </a:bodyPr>
          <a:lstStyle/>
          <a:p>
            <a:r>
              <a:rPr lang="en-US" sz="1000" b="0">
                <a:solidFill>
                  <a:schemeClr val="tx1"/>
                </a:solidFill>
              </a:rPr>
              <a:t>www.dlapiper.com</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 Layout Dark w/Side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B5C996B-0918-804B-BD4C-32A658B584F3}"/>
              </a:ext>
            </a:extLst>
          </p:cNvPr>
          <p:cNvSpPr/>
          <p:nvPr userDrawn="1"/>
        </p:nvSpPr>
        <p:spPr>
          <a:xfrm>
            <a:off x="0" y="0"/>
            <a:ext cx="12192000" cy="658181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Date Placeholder 4">
            <a:extLst>
              <a:ext uri="{FF2B5EF4-FFF2-40B4-BE49-F238E27FC236}">
                <a16:creationId xmlns:a16="http://schemas.microsoft.com/office/drawing/2014/main" id="{95453CEA-0594-AC4A-BD6E-7EB2750A8464}"/>
              </a:ext>
            </a:extLst>
          </p:cNvPr>
          <p:cNvSpPr>
            <a:spLocks noGrp="1"/>
          </p:cNvSpPr>
          <p:nvPr>
            <p:ph type="dt" sz="half" idx="10"/>
          </p:nvPr>
        </p:nvSpPr>
        <p:spPr>
          <a:xfrm>
            <a:off x="9948863" y="6582427"/>
            <a:ext cx="1727201" cy="274964"/>
          </a:xfrm>
        </p:spPr>
        <p:txBody>
          <a:bodyPr/>
          <a:lstStyle>
            <a:lvl1pPr>
              <a:defRPr>
                <a:solidFill>
                  <a:schemeClr val="tx1"/>
                </a:solidFill>
              </a:defRPr>
            </a:lvl1pPr>
          </a:lstStyle>
          <a:p>
            <a:r>
              <a:rPr lang="en-US"/>
              <a:t>Date</a:t>
            </a:r>
          </a:p>
        </p:txBody>
      </p:sp>
      <p:sp>
        <p:nvSpPr>
          <p:cNvPr id="15" name="Slide Number Placeholder 6">
            <a:extLst>
              <a:ext uri="{FF2B5EF4-FFF2-40B4-BE49-F238E27FC236}">
                <a16:creationId xmlns:a16="http://schemas.microsoft.com/office/drawing/2014/main" id="{3C85EFBF-591E-C04B-B78E-407F8CD2F721}"/>
              </a:ext>
            </a:extLst>
          </p:cNvPr>
          <p:cNvSpPr>
            <a:spLocks noGrp="1"/>
          </p:cNvSpPr>
          <p:nvPr>
            <p:ph type="sldNum" sz="quarter" idx="12"/>
          </p:nvPr>
        </p:nvSpPr>
        <p:spPr>
          <a:xfrm>
            <a:off x="11676063" y="6582426"/>
            <a:ext cx="515935" cy="275573"/>
          </a:xfrm>
        </p:spPr>
        <p:txBody>
          <a:bodyPr/>
          <a:lstStyle>
            <a:lvl1pPr>
              <a:defRPr>
                <a:solidFill>
                  <a:schemeClr val="tx1"/>
                </a:solidFill>
              </a:defRPr>
            </a:lvl1pPr>
          </a:lstStyle>
          <a:p>
            <a:fld id="{F9591D4C-BB8F-AE46-BE73-C616F30BBC5B}" type="slidenum">
              <a:rPr lang="en-US" smtClean="0"/>
              <a:t>‹#›</a:t>
            </a:fld>
            <a:endParaRPr lang="en-US"/>
          </a:p>
        </p:txBody>
      </p:sp>
      <p:sp>
        <p:nvSpPr>
          <p:cNvPr id="17" name="Text Placeholder 1">
            <a:extLst>
              <a:ext uri="{FF2B5EF4-FFF2-40B4-BE49-F238E27FC236}">
                <a16:creationId xmlns:a16="http://schemas.microsoft.com/office/drawing/2014/main" id="{B425B684-C025-7A40-8525-E424A3D79E9C}"/>
              </a:ext>
            </a:extLst>
          </p:cNvPr>
          <p:cNvSpPr>
            <a:spLocks noGrp="1"/>
          </p:cNvSpPr>
          <p:nvPr>
            <p:ph type="body" sz="quarter" idx="15" hasCustomPrompt="1"/>
          </p:nvPr>
        </p:nvSpPr>
        <p:spPr>
          <a:xfrm>
            <a:off x="515939" y="899161"/>
            <a:ext cx="7380288" cy="237308"/>
          </a:xfrm>
          <a:prstGeom prst="rect">
            <a:avLst/>
          </a:prstGeom>
        </p:spPr>
        <p:txBody>
          <a:bodyPr rtlCol="0"/>
          <a:lstStyle>
            <a:lvl1pPr marL="0" indent="0">
              <a:lnSpc>
                <a:spcPct val="100000"/>
              </a:lnSpc>
              <a:buNone/>
              <a:defRPr sz="1800">
                <a:solidFill>
                  <a:schemeClr val="bg2"/>
                </a:solidFill>
              </a:defRPr>
            </a:lvl1pPr>
          </a:lstStyle>
          <a:p>
            <a:pPr defTabSz="180000" fontAlgn="auto">
              <a:spcAft>
                <a:spcPct val="0"/>
              </a:spcAft>
              <a:defRPr/>
            </a:pPr>
            <a:r>
              <a:rPr lang="en-US"/>
              <a:t>Optional Subtitle</a:t>
            </a:r>
          </a:p>
        </p:txBody>
      </p:sp>
      <p:sp>
        <p:nvSpPr>
          <p:cNvPr id="2" name="Title 1"/>
          <p:cNvSpPr>
            <a:spLocks noGrp="1"/>
          </p:cNvSpPr>
          <p:nvPr>
            <p:ph type="title" hasCustomPrompt="1"/>
          </p:nvPr>
        </p:nvSpPr>
        <p:spPr>
          <a:xfrm>
            <a:off x="515939" y="368300"/>
            <a:ext cx="7383054" cy="577153"/>
          </a:xfrm>
        </p:spPr>
        <p:txBody>
          <a:bodyPr/>
          <a:lstStyle>
            <a:lvl1pPr>
              <a:defRPr>
                <a:solidFill>
                  <a:schemeClr val="bg1"/>
                </a:solidFill>
              </a:defRPr>
            </a:lvl1pPr>
          </a:lstStyle>
          <a:p>
            <a:r>
              <a:rPr lang="en-US"/>
              <a:t>Click to edit title</a:t>
            </a:r>
          </a:p>
        </p:txBody>
      </p:sp>
      <p:sp>
        <p:nvSpPr>
          <p:cNvPr id="4" name="Footer Placeholder 3"/>
          <p:cNvSpPr>
            <a:spLocks noGrp="1"/>
          </p:cNvSpPr>
          <p:nvPr>
            <p:ph type="ftr" sz="quarter" idx="17"/>
          </p:nvPr>
        </p:nvSpPr>
        <p:spPr/>
        <p:txBody>
          <a:bodyPr/>
          <a:lstStyle>
            <a:lvl1pPr>
              <a:defRPr>
                <a:solidFill>
                  <a:schemeClr val="tx1"/>
                </a:solidFill>
              </a:defRPr>
            </a:lvl1pPr>
          </a:lstStyle>
          <a:p>
            <a:endParaRPr lang="en-US"/>
          </a:p>
        </p:txBody>
      </p:sp>
      <p:sp>
        <p:nvSpPr>
          <p:cNvPr id="13" name="Content Placeholder 8"/>
          <p:cNvSpPr>
            <a:spLocks noGrp="1"/>
          </p:cNvSpPr>
          <p:nvPr>
            <p:ph sz="quarter" idx="18"/>
          </p:nvPr>
        </p:nvSpPr>
        <p:spPr>
          <a:xfrm>
            <a:off x="515939" y="1432200"/>
            <a:ext cx="7380286" cy="4876525"/>
          </a:xfrm>
        </p:spPr>
        <p:txBody>
          <a:bodyPr/>
          <a:lstStyle>
            <a:lvl1pPr>
              <a:lnSpc>
                <a:spcPct val="100000"/>
              </a:lnSpc>
              <a:defRPr>
                <a:solidFill>
                  <a:schemeClr val="bg1"/>
                </a:solidFill>
              </a:defRPr>
            </a:lvl1pPr>
            <a:lvl2pPr>
              <a:lnSpc>
                <a:spcPct val="100000"/>
              </a:lnSpc>
              <a:defRPr>
                <a:solidFill>
                  <a:schemeClr val="bg1"/>
                </a:solidFill>
              </a:defRPr>
            </a:lvl2pPr>
            <a:lvl3pPr>
              <a:lnSpc>
                <a:spcPct val="100000"/>
              </a:lnSpc>
              <a:defRPr>
                <a:solidFill>
                  <a:schemeClr val="bg1"/>
                </a:solidFill>
              </a:defRPr>
            </a:lvl3pPr>
            <a:lvl4pPr>
              <a:lnSpc>
                <a:spcPct val="100000"/>
              </a:lnSpc>
              <a:defRPr>
                <a:solidFill>
                  <a:schemeClr val="bg1"/>
                </a:solidFill>
              </a:defRPr>
            </a:lvl4pPr>
            <a:lvl5pPr>
              <a:lnSpc>
                <a:spcPct val="100000"/>
              </a:lnSpc>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Rectangle 11">
            <a:extLst>
              <a:ext uri="{FF2B5EF4-FFF2-40B4-BE49-F238E27FC236}">
                <a16:creationId xmlns:a16="http://schemas.microsoft.com/office/drawing/2014/main" id="{8B5C996B-0918-804B-BD4C-32A658B584F3}"/>
              </a:ext>
            </a:extLst>
          </p:cNvPr>
          <p:cNvSpPr/>
          <p:nvPr userDrawn="1"/>
        </p:nvSpPr>
        <p:spPr>
          <a:xfrm>
            <a:off x="8525690" y="0"/>
            <a:ext cx="3666309" cy="658181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10" name="TextBox 9">
            <a:extLst>
              <a:ext uri="{FF2B5EF4-FFF2-40B4-BE49-F238E27FC236}">
                <a16:creationId xmlns:a16="http://schemas.microsoft.com/office/drawing/2014/main" id="{6CBF0F17-D7C8-7243-BD94-CF6519775FE5}"/>
              </a:ext>
            </a:extLst>
          </p:cNvPr>
          <p:cNvSpPr txBox="1"/>
          <p:nvPr userDrawn="1"/>
        </p:nvSpPr>
        <p:spPr>
          <a:xfrm>
            <a:off x="515938" y="6596798"/>
            <a:ext cx="1727199" cy="246221"/>
          </a:xfrm>
          <a:prstGeom prst="rect">
            <a:avLst/>
          </a:prstGeom>
          <a:noFill/>
        </p:spPr>
        <p:txBody>
          <a:bodyPr wrap="square" lIns="0" rtlCol="0">
            <a:spAutoFit/>
          </a:bodyPr>
          <a:lstStyle/>
          <a:p>
            <a:r>
              <a:rPr lang="en-US" sz="1000" b="0">
                <a:solidFill>
                  <a:schemeClr val="tx1"/>
                </a:solidFill>
              </a:rPr>
              <a:t>www.dlapiper.com</a:t>
            </a:r>
          </a:p>
        </p:txBody>
      </p:sp>
      <p:cxnSp>
        <p:nvCxnSpPr>
          <p:cNvPr id="16" name="Straight Connector 15"/>
          <p:cNvCxnSpPr/>
          <p:nvPr userDrawn="1"/>
        </p:nvCxnSpPr>
        <p:spPr>
          <a:xfrm>
            <a:off x="0" y="6582427"/>
            <a:ext cx="12192000" cy="0"/>
          </a:xfrm>
          <a:prstGeom prst="line">
            <a:avLst/>
          </a:prstGeom>
          <a:ln w="1905">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Layout Dark">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B5C996B-0918-804B-BD4C-32A658B584F3}"/>
              </a:ext>
            </a:extLst>
          </p:cNvPr>
          <p:cNvSpPr/>
          <p:nvPr userDrawn="1"/>
        </p:nvSpPr>
        <p:spPr>
          <a:xfrm>
            <a:off x="0" y="0"/>
            <a:ext cx="12192000" cy="658181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Date Placeholder 4">
            <a:extLst>
              <a:ext uri="{FF2B5EF4-FFF2-40B4-BE49-F238E27FC236}">
                <a16:creationId xmlns:a16="http://schemas.microsoft.com/office/drawing/2014/main" id="{95453CEA-0594-AC4A-BD6E-7EB2750A8464}"/>
              </a:ext>
            </a:extLst>
          </p:cNvPr>
          <p:cNvSpPr>
            <a:spLocks noGrp="1"/>
          </p:cNvSpPr>
          <p:nvPr>
            <p:ph type="dt" sz="half" idx="10"/>
          </p:nvPr>
        </p:nvSpPr>
        <p:spPr>
          <a:xfrm>
            <a:off x="9948863" y="6582427"/>
            <a:ext cx="1727201" cy="274964"/>
          </a:xfrm>
        </p:spPr>
        <p:txBody>
          <a:bodyPr/>
          <a:lstStyle>
            <a:lvl1pPr>
              <a:defRPr>
                <a:solidFill>
                  <a:schemeClr val="tx1"/>
                </a:solidFill>
              </a:defRPr>
            </a:lvl1pPr>
          </a:lstStyle>
          <a:p>
            <a:r>
              <a:rPr lang="en-US"/>
              <a:t>Date</a:t>
            </a:r>
          </a:p>
        </p:txBody>
      </p:sp>
      <p:sp>
        <p:nvSpPr>
          <p:cNvPr id="15" name="Slide Number Placeholder 6">
            <a:extLst>
              <a:ext uri="{FF2B5EF4-FFF2-40B4-BE49-F238E27FC236}">
                <a16:creationId xmlns:a16="http://schemas.microsoft.com/office/drawing/2014/main" id="{3C85EFBF-591E-C04B-B78E-407F8CD2F721}"/>
              </a:ext>
            </a:extLst>
          </p:cNvPr>
          <p:cNvSpPr>
            <a:spLocks noGrp="1"/>
          </p:cNvSpPr>
          <p:nvPr>
            <p:ph type="sldNum" sz="quarter" idx="12"/>
          </p:nvPr>
        </p:nvSpPr>
        <p:spPr>
          <a:xfrm>
            <a:off x="11676063" y="6582426"/>
            <a:ext cx="515935" cy="275573"/>
          </a:xfrm>
        </p:spPr>
        <p:txBody>
          <a:bodyPr/>
          <a:lstStyle>
            <a:lvl1pPr>
              <a:defRPr>
                <a:solidFill>
                  <a:schemeClr val="tx1"/>
                </a:solidFill>
              </a:defRPr>
            </a:lvl1pPr>
          </a:lstStyle>
          <a:p>
            <a:fld id="{F9591D4C-BB8F-AE46-BE73-C616F30BBC5B}" type="slidenum">
              <a:rPr lang="en-US" smtClean="0"/>
              <a:t>‹#›</a:t>
            </a:fld>
            <a:endParaRPr lang="en-US"/>
          </a:p>
        </p:txBody>
      </p:sp>
      <p:sp>
        <p:nvSpPr>
          <p:cNvPr id="17" name="Text Placeholder 1">
            <a:extLst>
              <a:ext uri="{FF2B5EF4-FFF2-40B4-BE49-F238E27FC236}">
                <a16:creationId xmlns:a16="http://schemas.microsoft.com/office/drawing/2014/main" id="{B425B684-C025-7A40-8525-E424A3D79E9C}"/>
              </a:ext>
            </a:extLst>
          </p:cNvPr>
          <p:cNvSpPr>
            <a:spLocks noGrp="1"/>
          </p:cNvSpPr>
          <p:nvPr>
            <p:ph type="body" sz="quarter" idx="15" hasCustomPrompt="1"/>
          </p:nvPr>
        </p:nvSpPr>
        <p:spPr>
          <a:xfrm>
            <a:off x="515938" y="899161"/>
            <a:ext cx="11160125" cy="237308"/>
          </a:xfrm>
          <a:prstGeom prst="rect">
            <a:avLst/>
          </a:prstGeom>
        </p:spPr>
        <p:txBody>
          <a:bodyPr rtlCol="0"/>
          <a:lstStyle>
            <a:lvl1pPr marL="0" indent="0">
              <a:lnSpc>
                <a:spcPct val="100000"/>
              </a:lnSpc>
              <a:buNone/>
              <a:defRPr sz="1800">
                <a:solidFill>
                  <a:schemeClr val="bg2"/>
                </a:solidFill>
              </a:defRPr>
            </a:lvl1pPr>
          </a:lstStyle>
          <a:p>
            <a:pPr defTabSz="180000" fontAlgn="auto">
              <a:spcAft>
                <a:spcPct val="0"/>
              </a:spcAft>
              <a:defRPr/>
            </a:pPr>
            <a:r>
              <a:rPr lang="en-US"/>
              <a:t>Optional Subtitle</a:t>
            </a:r>
          </a:p>
        </p:txBody>
      </p:sp>
      <p:sp>
        <p:nvSpPr>
          <p:cNvPr id="2" name="Title 1"/>
          <p:cNvSpPr>
            <a:spLocks noGrp="1"/>
          </p:cNvSpPr>
          <p:nvPr>
            <p:ph type="title" hasCustomPrompt="1"/>
          </p:nvPr>
        </p:nvSpPr>
        <p:spPr/>
        <p:txBody>
          <a:bodyPr/>
          <a:lstStyle>
            <a:lvl1pPr>
              <a:defRPr>
                <a:solidFill>
                  <a:schemeClr val="bg1"/>
                </a:solidFill>
              </a:defRPr>
            </a:lvl1pPr>
          </a:lstStyle>
          <a:p>
            <a:r>
              <a:rPr lang="en-US"/>
              <a:t>Click to edit title</a:t>
            </a:r>
          </a:p>
        </p:txBody>
      </p:sp>
      <p:sp>
        <p:nvSpPr>
          <p:cNvPr id="4" name="Footer Placeholder 3"/>
          <p:cNvSpPr>
            <a:spLocks noGrp="1"/>
          </p:cNvSpPr>
          <p:nvPr>
            <p:ph type="ftr" sz="quarter" idx="17"/>
          </p:nvPr>
        </p:nvSpPr>
        <p:spPr/>
        <p:txBody>
          <a:bodyPr/>
          <a:lstStyle>
            <a:lvl1pPr>
              <a:defRPr>
                <a:solidFill>
                  <a:schemeClr val="tx1"/>
                </a:solidFill>
              </a:defRPr>
            </a:lvl1pPr>
          </a:lstStyle>
          <a:p>
            <a:endParaRPr lang="en-US"/>
          </a:p>
        </p:txBody>
      </p:sp>
      <p:sp>
        <p:nvSpPr>
          <p:cNvPr id="8" name="TextBox 7">
            <a:extLst>
              <a:ext uri="{FF2B5EF4-FFF2-40B4-BE49-F238E27FC236}">
                <a16:creationId xmlns:a16="http://schemas.microsoft.com/office/drawing/2014/main" id="{6CBF0F17-D7C8-7243-BD94-CF6519775FE5}"/>
              </a:ext>
            </a:extLst>
          </p:cNvPr>
          <p:cNvSpPr txBox="1"/>
          <p:nvPr userDrawn="1"/>
        </p:nvSpPr>
        <p:spPr>
          <a:xfrm>
            <a:off x="515938" y="6596798"/>
            <a:ext cx="1727199" cy="246221"/>
          </a:xfrm>
          <a:prstGeom prst="rect">
            <a:avLst/>
          </a:prstGeom>
          <a:noFill/>
        </p:spPr>
        <p:txBody>
          <a:bodyPr wrap="square" lIns="0" rtlCol="0">
            <a:spAutoFit/>
          </a:bodyPr>
          <a:lstStyle/>
          <a:p>
            <a:r>
              <a:rPr lang="en-US" sz="1000" b="0">
                <a:solidFill>
                  <a:schemeClr val="tx1"/>
                </a:solidFill>
              </a:rPr>
              <a:t>www.dlapiper.com</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ntro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B5C996B-0918-804B-BD4C-32A658B584F3}"/>
              </a:ext>
            </a:extLst>
          </p:cNvPr>
          <p:cNvSpPr/>
          <p:nvPr userDrawn="1"/>
        </p:nvSpPr>
        <p:spPr>
          <a:xfrm>
            <a:off x="0" y="6581819"/>
            <a:ext cx="12192000" cy="2761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78FE51E-6A48-4848-9860-F25854EC97B4}"/>
              </a:ext>
            </a:extLst>
          </p:cNvPr>
          <p:cNvSpPr/>
          <p:nvPr userDrawn="1"/>
        </p:nvSpPr>
        <p:spPr>
          <a:xfrm>
            <a:off x="0" y="1"/>
            <a:ext cx="12192000" cy="6857999"/>
          </a:xfrm>
          <a:prstGeom prst="rect">
            <a:avLst/>
          </a:prstGeom>
          <a:noFill/>
          <a:ln w="190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65975A82-7EB2-6E48-B38C-B5AEBD5D9A89}"/>
              </a:ext>
            </a:extLst>
          </p:cNvPr>
          <p:cNvSpPr>
            <a:spLocks noGrp="1" noChangeAspect="1"/>
          </p:cNvSpPr>
          <p:nvPr>
            <p:ph type="body" idx="1" hasCustomPrompt="1"/>
          </p:nvPr>
        </p:nvSpPr>
        <p:spPr>
          <a:xfrm>
            <a:off x="515938" y="1432200"/>
            <a:ext cx="5496659" cy="435600"/>
          </a:xfrm>
          <a:prstGeom prst="rect">
            <a:avLst/>
          </a:prstGeom>
        </p:spPr>
        <p:txBody>
          <a:bodyPr anchor="t" anchorCtr="0">
            <a:normAutofit/>
          </a:bodyPr>
          <a:lstStyle>
            <a:lvl1pPr marL="0" indent="0">
              <a:lnSpc>
                <a:spcPct val="100000"/>
              </a:lnSpc>
              <a:buNone/>
              <a:defRPr sz="2200" b="1" baseline="0">
                <a:solidFill>
                  <a:schemeClr val="accent6"/>
                </a:solidFill>
                <a:latin typeface="Cambria" panose="020405030504060302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Optional Subhead</a:t>
            </a:r>
          </a:p>
        </p:txBody>
      </p:sp>
      <p:sp>
        <p:nvSpPr>
          <p:cNvPr id="14" name="Date Placeholder 4">
            <a:extLst>
              <a:ext uri="{FF2B5EF4-FFF2-40B4-BE49-F238E27FC236}">
                <a16:creationId xmlns:a16="http://schemas.microsoft.com/office/drawing/2014/main" id="{95453CEA-0594-AC4A-BD6E-7EB2750A8464}"/>
              </a:ext>
            </a:extLst>
          </p:cNvPr>
          <p:cNvSpPr>
            <a:spLocks noGrp="1"/>
          </p:cNvSpPr>
          <p:nvPr>
            <p:ph type="dt" sz="half" idx="10"/>
          </p:nvPr>
        </p:nvSpPr>
        <p:spPr>
          <a:xfrm>
            <a:off x="9948863" y="6582427"/>
            <a:ext cx="1727201" cy="274964"/>
          </a:xfrm>
        </p:spPr>
        <p:txBody>
          <a:bodyPr/>
          <a:lstStyle>
            <a:lvl1pPr>
              <a:defRPr>
                <a:solidFill>
                  <a:schemeClr val="tx1"/>
                </a:solidFill>
              </a:defRPr>
            </a:lvl1pPr>
          </a:lstStyle>
          <a:p>
            <a:r>
              <a:rPr lang="en-US"/>
              <a:t>Date</a:t>
            </a:r>
          </a:p>
        </p:txBody>
      </p:sp>
      <p:sp>
        <p:nvSpPr>
          <p:cNvPr id="15" name="Slide Number Placeholder 6">
            <a:extLst>
              <a:ext uri="{FF2B5EF4-FFF2-40B4-BE49-F238E27FC236}">
                <a16:creationId xmlns:a16="http://schemas.microsoft.com/office/drawing/2014/main" id="{3C85EFBF-591E-C04B-B78E-407F8CD2F721}"/>
              </a:ext>
            </a:extLst>
          </p:cNvPr>
          <p:cNvSpPr>
            <a:spLocks noGrp="1"/>
          </p:cNvSpPr>
          <p:nvPr>
            <p:ph type="sldNum" sz="quarter" idx="12"/>
          </p:nvPr>
        </p:nvSpPr>
        <p:spPr>
          <a:xfrm>
            <a:off x="11676063" y="6582426"/>
            <a:ext cx="515935" cy="275573"/>
          </a:xfrm>
        </p:spPr>
        <p:txBody>
          <a:bodyPr/>
          <a:lstStyle>
            <a:lvl1pPr>
              <a:defRPr>
                <a:solidFill>
                  <a:schemeClr val="tx1"/>
                </a:solidFill>
              </a:defRPr>
            </a:lvl1pPr>
          </a:lstStyle>
          <a:p>
            <a:fld id="{F9591D4C-BB8F-AE46-BE73-C616F30BBC5B}" type="slidenum">
              <a:rPr lang="en-US" smtClean="0"/>
              <a:t>‹#›</a:t>
            </a:fld>
            <a:endParaRPr lang="en-US"/>
          </a:p>
        </p:txBody>
      </p:sp>
      <p:sp>
        <p:nvSpPr>
          <p:cNvPr id="17" name="Text Placeholder 1">
            <a:extLst>
              <a:ext uri="{FF2B5EF4-FFF2-40B4-BE49-F238E27FC236}">
                <a16:creationId xmlns:a16="http://schemas.microsoft.com/office/drawing/2014/main" id="{B425B684-C025-7A40-8525-E424A3D79E9C}"/>
              </a:ext>
            </a:extLst>
          </p:cNvPr>
          <p:cNvSpPr>
            <a:spLocks noGrp="1"/>
          </p:cNvSpPr>
          <p:nvPr>
            <p:ph type="body" sz="quarter" idx="15" hasCustomPrompt="1"/>
          </p:nvPr>
        </p:nvSpPr>
        <p:spPr>
          <a:xfrm>
            <a:off x="515938" y="899161"/>
            <a:ext cx="5496659" cy="237308"/>
          </a:xfrm>
          <a:prstGeom prst="rect">
            <a:avLst/>
          </a:prstGeom>
        </p:spPr>
        <p:txBody>
          <a:bodyPr rtlCol="0"/>
          <a:lstStyle>
            <a:lvl1pPr marL="0" indent="0">
              <a:lnSpc>
                <a:spcPct val="100000"/>
              </a:lnSpc>
              <a:buNone/>
              <a:defRPr sz="1800">
                <a:solidFill>
                  <a:schemeClr val="bg2"/>
                </a:solidFill>
              </a:defRPr>
            </a:lvl1pPr>
          </a:lstStyle>
          <a:p>
            <a:pPr defTabSz="180000" fontAlgn="auto">
              <a:spcAft>
                <a:spcPct val="0"/>
              </a:spcAft>
              <a:defRPr/>
            </a:pPr>
            <a:r>
              <a:rPr lang="en-US"/>
              <a:t>Optional Subtitle</a:t>
            </a:r>
          </a:p>
        </p:txBody>
      </p:sp>
      <p:sp>
        <p:nvSpPr>
          <p:cNvPr id="10" name="TextBox 9">
            <a:extLst>
              <a:ext uri="{FF2B5EF4-FFF2-40B4-BE49-F238E27FC236}">
                <a16:creationId xmlns:a16="http://schemas.microsoft.com/office/drawing/2014/main" id="{ED625D71-D389-4AAD-A767-6FB8822E9777}"/>
              </a:ext>
            </a:extLst>
          </p:cNvPr>
          <p:cNvSpPr txBox="1"/>
          <p:nvPr userDrawn="1"/>
        </p:nvSpPr>
        <p:spPr>
          <a:xfrm>
            <a:off x="515938" y="6596798"/>
            <a:ext cx="1727199" cy="246221"/>
          </a:xfrm>
          <a:prstGeom prst="rect">
            <a:avLst/>
          </a:prstGeom>
          <a:noFill/>
        </p:spPr>
        <p:txBody>
          <a:bodyPr wrap="square" lIns="0" rtlCol="0">
            <a:spAutoFit/>
          </a:bodyPr>
          <a:lstStyle/>
          <a:p>
            <a:r>
              <a:rPr lang="en-US" sz="1000" b="0">
                <a:solidFill>
                  <a:schemeClr val="tx1"/>
                </a:solidFill>
              </a:rPr>
              <a:t>www.dlapiper.com</a:t>
            </a:r>
          </a:p>
        </p:txBody>
      </p:sp>
      <p:sp>
        <p:nvSpPr>
          <p:cNvPr id="2" name="Title 1"/>
          <p:cNvSpPr>
            <a:spLocks noGrp="1"/>
          </p:cNvSpPr>
          <p:nvPr>
            <p:ph type="title" hasCustomPrompt="1"/>
          </p:nvPr>
        </p:nvSpPr>
        <p:spPr>
          <a:xfrm>
            <a:off x="515939" y="368300"/>
            <a:ext cx="5500804" cy="577153"/>
          </a:xfrm>
        </p:spPr>
        <p:txBody>
          <a:bodyPr/>
          <a:lstStyle>
            <a:lvl1pPr>
              <a:defRPr>
                <a:solidFill>
                  <a:schemeClr val="bg1"/>
                </a:solidFill>
              </a:defRPr>
            </a:lvl1pPr>
          </a:lstStyle>
          <a:p>
            <a:r>
              <a:rPr lang="en-US"/>
              <a:t>Click to edit title</a:t>
            </a:r>
          </a:p>
        </p:txBody>
      </p:sp>
      <p:sp>
        <p:nvSpPr>
          <p:cNvPr id="4" name="Footer Placeholder 3"/>
          <p:cNvSpPr>
            <a:spLocks noGrp="1"/>
          </p:cNvSpPr>
          <p:nvPr>
            <p:ph type="ftr" sz="quarter" idx="17"/>
          </p:nvPr>
        </p:nvSpPr>
        <p:spPr/>
        <p:txBody>
          <a:bodyPr/>
          <a:lstStyle>
            <a:lvl1pPr>
              <a:defRPr>
                <a:solidFill>
                  <a:schemeClr val="tx1"/>
                </a:solidFill>
              </a:defRPr>
            </a:lvl1pPr>
          </a:lstStyle>
          <a:p>
            <a:endParaRPr lang="en-US"/>
          </a:p>
        </p:txBody>
      </p:sp>
      <p:sp>
        <p:nvSpPr>
          <p:cNvPr id="13" name="Content Placeholder 8"/>
          <p:cNvSpPr>
            <a:spLocks noGrp="1"/>
          </p:cNvSpPr>
          <p:nvPr>
            <p:ph sz="quarter" idx="18"/>
          </p:nvPr>
        </p:nvSpPr>
        <p:spPr>
          <a:xfrm>
            <a:off x="515939" y="1882171"/>
            <a:ext cx="5500686" cy="4426554"/>
          </a:xfrm>
        </p:spPr>
        <p:txBody>
          <a:bodyPr/>
          <a:lstStyle>
            <a:lvl1pPr>
              <a:lnSpc>
                <a:spcPct val="100000"/>
              </a:lnSpc>
              <a:defRPr>
                <a:solidFill>
                  <a:schemeClr val="bg1"/>
                </a:solidFill>
              </a:defRPr>
            </a:lvl1pPr>
            <a:lvl2pPr>
              <a:lnSpc>
                <a:spcPct val="100000"/>
              </a:lnSpc>
              <a:defRPr>
                <a:solidFill>
                  <a:schemeClr val="bg1"/>
                </a:solidFill>
              </a:defRPr>
            </a:lvl2pPr>
            <a:lvl3pPr>
              <a:lnSpc>
                <a:spcPct val="100000"/>
              </a:lnSpc>
              <a:defRPr>
                <a:solidFill>
                  <a:schemeClr val="bg1"/>
                </a:solidFill>
              </a:defRPr>
            </a:lvl3pPr>
            <a:lvl4pPr>
              <a:lnSpc>
                <a:spcPct val="100000"/>
              </a:lnSpc>
              <a:defRPr>
                <a:solidFill>
                  <a:schemeClr val="bg1"/>
                </a:solidFill>
              </a:defRPr>
            </a:lvl4pPr>
            <a:lvl5pPr>
              <a:lnSpc>
                <a:spcPct val="100000"/>
              </a:lnSpc>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ivider Slide w/Backgroun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8B5C996B-0918-804B-BD4C-32A658B584F3}"/>
              </a:ext>
            </a:extLst>
          </p:cNvPr>
          <p:cNvSpPr/>
          <p:nvPr userDrawn="1"/>
        </p:nvSpPr>
        <p:spPr>
          <a:xfrm>
            <a:off x="0" y="6581819"/>
            <a:ext cx="12191999" cy="2761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94F97E5-7B26-6041-BF85-BD601BCEF688}"/>
              </a:ext>
            </a:extLst>
          </p:cNvPr>
          <p:cNvSpPr/>
          <p:nvPr userDrawn="1"/>
        </p:nvSpPr>
        <p:spPr>
          <a:xfrm>
            <a:off x="0" y="1"/>
            <a:ext cx="12192000" cy="6857999"/>
          </a:xfrm>
          <a:prstGeom prst="rect">
            <a:avLst/>
          </a:prstGeom>
          <a:noFill/>
          <a:ln w="190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2">
            <a:extLst>
              <a:ext uri="{FF2B5EF4-FFF2-40B4-BE49-F238E27FC236}">
                <a16:creationId xmlns:a16="http://schemas.microsoft.com/office/drawing/2014/main" id="{B12EB4D1-1B47-C945-BFB8-A1269CA392F7}"/>
              </a:ext>
            </a:extLst>
          </p:cNvPr>
          <p:cNvSpPr>
            <a:spLocks noGrp="1"/>
          </p:cNvSpPr>
          <p:nvPr>
            <p:ph type="title" hasCustomPrompt="1"/>
          </p:nvPr>
        </p:nvSpPr>
        <p:spPr>
          <a:xfrm>
            <a:off x="515938" y="1431382"/>
            <a:ext cx="10969625" cy="412750"/>
          </a:xfrm>
          <a:prstGeom prst="rect">
            <a:avLst/>
          </a:prstGeom>
        </p:spPr>
        <p:txBody>
          <a:bodyPr/>
          <a:lstStyle>
            <a:lvl1pPr>
              <a:defRPr sz="3600">
                <a:solidFill>
                  <a:schemeClr val="accent5"/>
                </a:solidFill>
                <a:latin typeface="Cambria" panose="02040503050406030204" pitchFamily="18" charset="0"/>
              </a:defRPr>
            </a:lvl1pPr>
          </a:lstStyle>
          <a:p>
            <a:r>
              <a:rPr lang="en-US" altLang="x-none"/>
              <a:t>Divider Slide</a:t>
            </a:r>
          </a:p>
        </p:txBody>
      </p:sp>
      <p:sp>
        <p:nvSpPr>
          <p:cNvPr id="8" name="Text Placeholder 1">
            <a:extLst>
              <a:ext uri="{FF2B5EF4-FFF2-40B4-BE49-F238E27FC236}">
                <a16:creationId xmlns:a16="http://schemas.microsoft.com/office/drawing/2014/main" id="{FC917BFA-C928-954E-8176-7D0958DCA0D5}"/>
              </a:ext>
            </a:extLst>
          </p:cNvPr>
          <p:cNvSpPr>
            <a:spLocks noGrp="1"/>
          </p:cNvSpPr>
          <p:nvPr>
            <p:ph type="body" sz="quarter" idx="13" hasCustomPrompt="1"/>
          </p:nvPr>
        </p:nvSpPr>
        <p:spPr>
          <a:xfrm>
            <a:off x="515938" y="1962243"/>
            <a:ext cx="10969625" cy="237308"/>
          </a:xfrm>
          <a:prstGeom prst="rect">
            <a:avLst/>
          </a:prstGeom>
        </p:spPr>
        <p:txBody>
          <a:bodyPr rtlCol="0"/>
          <a:lstStyle>
            <a:lvl1pPr marL="0" indent="0">
              <a:lnSpc>
                <a:spcPct val="100000"/>
              </a:lnSpc>
              <a:buNone/>
              <a:defRPr sz="1800">
                <a:solidFill>
                  <a:schemeClr val="bg2"/>
                </a:solidFill>
              </a:defRPr>
            </a:lvl1pPr>
          </a:lstStyle>
          <a:p>
            <a:pPr defTabSz="180000" fontAlgn="auto">
              <a:spcAft>
                <a:spcPct val="0"/>
              </a:spcAft>
              <a:defRPr/>
            </a:pPr>
            <a:r>
              <a:rPr lang="en-US"/>
              <a:t>Optional Subtitle</a:t>
            </a:r>
          </a:p>
        </p:txBody>
      </p:sp>
      <p:sp>
        <p:nvSpPr>
          <p:cNvPr id="7" name="TextBox 6">
            <a:extLst>
              <a:ext uri="{FF2B5EF4-FFF2-40B4-BE49-F238E27FC236}">
                <a16:creationId xmlns:a16="http://schemas.microsoft.com/office/drawing/2014/main" id="{FD14F7DB-AE00-4DF4-8C80-EDAC1F09033A}"/>
              </a:ext>
            </a:extLst>
          </p:cNvPr>
          <p:cNvSpPr txBox="1"/>
          <p:nvPr userDrawn="1"/>
        </p:nvSpPr>
        <p:spPr>
          <a:xfrm>
            <a:off x="515938" y="6596798"/>
            <a:ext cx="1727199" cy="246221"/>
          </a:xfrm>
          <a:prstGeom prst="rect">
            <a:avLst/>
          </a:prstGeom>
          <a:noFill/>
        </p:spPr>
        <p:txBody>
          <a:bodyPr wrap="square" lIns="0" rtlCol="0">
            <a:spAutoFit/>
          </a:bodyPr>
          <a:lstStyle/>
          <a:p>
            <a:r>
              <a:rPr lang="en-US" sz="1000" b="0">
                <a:solidFill>
                  <a:schemeClr val="tx1"/>
                </a:solidFill>
              </a:rPr>
              <a:t>www.dlapiper.com</a:t>
            </a:r>
          </a:p>
        </p:txBody>
      </p:sp>
      <p:sp>
        <p:nvSpPr>
          <p:cNvPr id="9" name="Footer Placeholder 1"/>
          <p:cNvSpPr>
            <a:spLocks noGrp="1"/>
          </p:cNvSpPr>
          <p:nvPr>
            <p:ph type="ftr" sz="quarter" idx="3"/>
          </p:nvPr>
        </p:nvSpPr>
        <p:spPr>
          <a:xfrm>
            <a:off x="2387600" y="6596798"/>
            <a:ext cx="7416800" cy="256092"/>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11" name="Date Placeholder 3">
            <a:extLst>
              <a:ext uri="{FF2B5EF4-FFF2-40B4-BE49-F238E27FC236}">
                <a16:creationId xmlns:a16="http://schemas.microsoft.com/office/drawing/2014/main" id="{35BB08A7-8085-8845-B707-4F97CCAD6E1B}"/>
              </a:ext>
            </a:extLst>
          </p:cNvPr>
          <p:cNvSpPr>
            <a:spLocks noGrp="1"/>
          </p:cNvSpPr>
          <p:nvPr>
            <p:ph type="dt" sz="half" idx="2"/>
          </p:nvPr>
        </p:nvSpPr>
        <p:spPr>
          <a:xfrm>
            <a:off x="9948864" y="6596797"/>
            <a:ext cx="1727200" cy="260593"/>
          </a:xfrm>
          <a:prstGeom prst="rect">
            <a:avLst/>
          </a:prstGeom>
        </p:spPr>
        <p:txBody>
          <a:bodyPr vert="horz" lIns="0" tIns="0" rIns="0" bIns="0" rtlCol="0" anchor="ctr"/>
          <a:lstStyle>
            <a:lvl1pPr algn="ctr">
              <a:defRPr sz="1000" b="0">
                <a:solidFill>
                  <a:schemeClr val="tx1"/>
                </a:solidFill>
              </a:defRPr>
            </a:lvl1pPr>
          </a:lstStyle>
          <a:p>
            <a:r>
              <a:rPr lang="en-US"/>
              <a:t>Date</a:t>
            </a:r>
          </a:p>
        </p:txBody>
      </p:sp>
      <p:sp>
        <p:nvSpPr>
          <p:cNvPr id="12" name="Slide Number Placeholder 5">
            <a:extLst>
              <a:ext uri="{FF2B5EF4-FFF2-40B4-BE49-F238E27FC236}">
                <a16:creationId xmlns:a16="http://schemas.microsoft.com/office/drawing/2014/main" id="{ED4D4C61-8619-194B-8CBC-6D26A1A8D157}"/>
              </a:ext>
            </a:extLst>
          </p:cNvPr>
          <p:cNvSpPr>
            <a:spLocks noGrp="1"/>
          </p:cNvSpPr>
          <p:nvPr>
            <p:ph type="sldNum" sz="quarter" idx="4"/>
          </p:nvPr>
        </p:nvSpPr>
        <p:spPr>
          <a:xfrm>
            <a:off x="11676064" y="6596797"/>
            <a:ext cx="515935" cy="261203"/>
          </a:xfrm>
          <a:prstGeom prst="rect">
            <a:avLst/>
          </a:prstGeom>
        </p:spPr>
        <p:txBody>
          <a:bodyPr vert="horz" lIns="0" tIns="0" rIns="0" bIns="0" rtlCol="0" anchor="ctr"/>
          <a:lstStyle>
            <a:lvl1pPr algn="ctr">
              <a:defRPr sz="1000" b="0">
                <a:solidFill>
                  <a:schemeClr val="tx1"/>
                </a:solidFill>
              </a:defRPr>
            </a:lvl1pPr>
          </a:lstStyle>
          <a:p>
            <a:fld id="{F9591D4C-BB8F-AE46-BE73-C616F30BBC5B}" type="slidenum">
              <a:rPr lang="en-US" smtClean="0"/>
              <a:t>‹#›</a:t>
            </a:fld>
            <a:endParaRPr lang="en-US"/>
          </a:p>
        </p:txBody>
      </p:sp>
    </p:spTree>
    <p:extLst>
      <p:ext uri="{BB962C8B-B14F-4D97-AF65-F5344CB8AC3E}">
        <p14:creationId xmlns:p14="http://schemas.microsoft.com/office/powerpoint/2010/main" val="31475584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ivider Slide Blank">
    <p:bg>
      <p:bgPr>
        <a:solidFill>
          <a:schemeClr val="tx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8B5C996B-0918-804B-BD4C-32A658B584F3}"/>
              </a:ext>
            </a:extLst>
          </p:cNvPr>
          <p:cNvSpPr/>
          <p:nvPr userDrawn="1"/>
        </p:nvSpPr>
        <p:spPr>
          <a:xfrm>
            <a:off x="0" y="6581819"/>
            <a:ext cx="12191999" cy="2761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A999862-C875-6E4E-903D-73992F31A975}"/>
              </a:ext>
            </a:extLst>
          </p:cNvPr>
          <p:cNvSpPr/>
          <p:nvPr userDrawn="1"/>
        </p:nvSpPr>
        <p:spPr>
          <a:xfrm>
            <a:off x="0" y="1"/>
            <a:ext cx="12192000" cy="6857999"/>
          </a:xfrm>
          <a:prstGeom prst="rect">
            <a:avLst/>
          </a:prstGeom>
          <a:noFill/>
          <a:ln w="190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2">
            <a:extLst>
              <a:ext uri="{FF2B5EF4-FFF2-40B4-BE49-F238E27FC236}">
                <a16:creationId xmlns:a16="http://schemas.microsoft.com/office/drawing/2014/main" id="{B12EB4D1-1B47-C945-BFB8-A1269CA392F7}"/>
              </a:ext>
            </a:extLst>
          </p:cNvPr>
          <p:cNvSpPr>
            <a:spLocks noGrp="1"/>
          </p:cNvSpPr>
          <p:nvPr>
            <p:ph type="title" hasCustomPrompt="1"/>
          </p:nvPr>
        </p:nvSpPr>
        <p:spPr>
          <a:xfrm>
            <a:off x="515938" y="1431382"/>
            <a:ext cx="10969625" cy="412750"/>
          </a:xfrm>
          <a:prstGeom prst="rect">
            <a:avLst/>
          </a:prstGeom>
        </p:spPr>
        <p:txBody>
          <a:bodyPr/>
          <a:lstStyle>
            <a:lvl1pPr>
              <a:defRPr sz="3600">
                <a:solidFill>
                  <a:schemeClr val="accent5"/>
                </a:solidFill>
                <a:latin typeface="Cambria" panose="02040503050406030204" pitchFamily="18" charset="0"/>
              </a:defRPr>
            </a:lvl1pPr>
          </a:lstStyle>
          <a:p>
            <a:r>
              <a:rPr lang="en-US" altLang="x-none"/>
              <a:t>Divider Slide</a:t>
            </a:r>
          </a:p>
        </p:txBody>
      </p:sp>
      <p:sp>
        <p:nvSpPr>
          <p:cNvPr id="8" name="Text Placeholder 1">
            <a:extLst>
              <a:ext uri="{FF2B5EF4-FFF2-40B4-BE49-F238E27FC236}">
                <a16:creationId xmlns:a16="http://schemas.microsoft.com/office/drawing/2014/main" id="{FC917BFA-C928-954E-8176-7D0958DCA0D5}"/>
              </a:ext>
            </a:extLst>
          </p:cNvPr>
          <p:cNvSpPr>
            <a:spLocks noGrp="1"/>
          </p:cNvSpPr>
          <p:nvPr>
            <p:ph type="body" sz="quarter" idx="13" hasCustomPrompt="1"/>
          </p:nvPr>
        </p:nvSpPr>
        <p:spPr>
          <a:xfrm>
            <a:off x="515938" y="1962243"/>
            <a:ext cx="10969625" cy="237308"/>
          </a:xfrm>
          <a:prstGeom prst="rect">
            <a:avLst/>
          </a:prstGeom>
        </p:spPr>
        <p:txBody>
          <a:bodyPr rtlCol="0"/>
          <a:lstStyle>
            <a:lvl1pPr marL="0" indent="0">
              <a:lnSpc>
                <a:spcPct val="100000"/>
              </a:lnSpc>
              <a:buNone/>
              <a:defRPr sz="1800">
                <a:solidFill>
                  <a:schemeClr val="bg2"/>
                </a:solidFill>
              </a:defRPr>
            </a:lvl1pPr>
          </a:lstStyle>
          <a:p>
            <a:pPr defTabSz="180000" fontAlgn="auto">
              <a:spcAft>
                <a:spcPct val="0"/>
              </a:spcAft>
              <a:defRPr/>
            </a:pPr>
            <a:r>
              <a:rPr lang="en-US"/>
              <a:t>Optional Subtitle</a:t>
            </a:r>
          </a:p>
        </p:txBody>
      </p:sp>
      <p:sp>
        <p:nvSpPr>
          <p:cNvPr id="7" name="TextBox 6">
            <a:extLst>
              <a:ext uri="{FF2B5EF4-FFF2-40B4-BE49-F238E27FC236}">
                <a16:creationId xmlns:a16="http://schemas.microsoft.com/office/drawing/2014/main" id="{FD14F7DB-AE00-4DF4-8C80-EDAC1F09033A}"/>
              </a:ext>
            </a:extLst>
          </p:cNvPr>
          <p:cNvSpPr txBox="1"/>
          <p:nvPr userDrawn="1"/>
        </p:nvSpPr>
        <p:spPr>
          <a:xfrm>
            <a:off x="515938" y="6596798"/>
            <a:ext cx="1727199" cy="246221"/>
          </a:xfrm>
          <a:prstGeom prst="rect">
            <a:avLst/>
          </a:prstGeom>
          <a:noFill/>
        </p:spPr>
        <p:txBody>
          <a:bodyPr wrap="square" lIns="0" rtlCol="0">
            <a:spAutoFit/>
          </a:bodyPr>
          <a:lstStyle/>
          <a:p>
            <a:r>
              <a:rPr lang="en-US" sz="1000" b="0">
                <a:solidFill>
                  <a:schemeClr val="tx1"/>
                </a:solidFill>
              </a:rPr>
              <a:t>www.dlapiper.com</a:t>
            </a:r>
          </a:p>
        </p:txBody>
      </p:sp>
      <p:sp>
        <p:nvSpPr>
          <p:cNvPr id="9" name="Footer Placeholder 1"/>
          <p:cNvSpPr>
            <a:spLocks noGrp="1"/>
          </p:cNvSpPr>
          <p:nvPr>
            <p:ph type="ftr" sz="quarter" idx="3"/>
          </p:nvPr>
        </p:nvSpPr>
        <p:spPr>
          <a:xfrm>
            <a:off x="2387600" y="6596798"/>
            <a:ext cx="7416800" cy="256092"/>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11" name="Date Placeholder 3">
            <a:extLst>
              <a:ext uri="{FF2B5EF4-FFF2-40B4-BE49-F238E27FC236}">
                <a16:creationId xmlns:a16="http://schemas.microsoft.com/office/drawing/2014/main" id="{35BB08A7-8085-8845-B707-4F97CCAD6E1B}"/>
              </a:ext>
            </a:extLst>
          </p:cNvPr>
          <p:cNvSpPr>
            <a:spLocks noGrp="1"/>
          </p:cNvSpPr>
          <p:nvPr>
            <p:ph type="dt" sz="half" idx="2"/>
          </p:nvPr>
        </p:nvSpPr>
        <p:spPr>
          <a:xfrm>
            <a:off x="9948864" y="6596797"/>
            <a:ext cx="1727200" cy="260593"/>
          </a:xfrm>
          <a:prstGeom prst="rect">
            <a:avLst/>
          </a:prstGeom>
        </p:spPr>
        <p:txBody>
          <a:bodyPr vert="horz" lIns="0" tIns="0" rIns="0" bIns="0" rtlCol="0" anchor="ctr"/>
          <a:lstStyle>
            <a:lvl1pPr algn="ctr">
              <a:defRPr sz="1000" b="0">
                <a:solidFill>
                  <a:schemeClr val="tx1"/>
                </a:solidFill>
              </a:defRPr>
            </a:lvl1pPr>
          </a:lstStyle>
          <a:p>
            <a:r>
              <a:rPr lang="en-US"/>
              <a:t>Date</a:t>
            </a:r>
          </a:p>
        </p:txBody>
      </p:sp>
      <p:sp>
        <p:nvSpPr>
          <p:cNvPr id="12" name="Slide Number Placeholder 5">
            <a:extLst>
              <a:ext uri="{FF2B5EF4-FFF2-40B4-BE49-F238E27FC236}">
                <a16:creationId xmlns:a16="http://schemas.microsoft.com/office/drawing/2014/main" id="{ED4D4C61-8619-194B-8CBC-6D26A1A8D157}"/>
              </a:ext>
            </a:extLst>
          </p:cNvPr>
          <p:cNvSpPr>
            <a:spLocks noGrp="1"/>
          </p:cNvSpPr>
          <p:nvPr>
            <p:ph type="sldNum" sz="quarter" idx="4"/>
          </p:nvPr>
        </p:nvSpPr>
        <p:spPr>
          <a:xfrm>
            <a:off x="11676064" y="6596797"/>
            <a:ext cx="515935" cy="261203"/>
          </a:xfrm>
          <a:prstGeom prst="rect">
            <a:avLst/>
          </a:prstGeom>
        </p:spPr>
        <p:txBody>
          <a:bodyPr vert="horz" lIns="0" tIns="0" rIns="0" bIns="0" rtlCol="0" anchor="ctr"/>
          <a:lstStyle>
            <a:lvl1pPr algn="ctr">
              <a:defRPr sz="1000" b="0">
                <a:solidFill>
                  <a:schemeClr val="tx1"/>
                </a:solidFill>
              </a:defRPr>
            </a:lvl1pPr>
          </a:lstStyle>
          <a:p>
            <a:fld id="{F9591D4C-BB8F-AE46-BE73-C616F30BBC5B}" type="slidenum">
              <a:rPr lang="en-US" smtClean="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ivider Slide w/Image">
    <p:bg>
      <p:bgPr>
        <a:solidFill>
          <a:schemeClr val="tx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8B5C996B-0918-804B-BD4C-32A658B584F3}"/>
              </a:ext>
            </a:extLst>
          </p:cNvPr>
          <p:cNvSpPr/>
          <p:nvPr userDrawn="1"/>
        </p:nvSpPr>
        <p:spPr>
          <a:xfrm>
            <a:off x="-1" y="6581819"/>
            <a:ext cx="12191999" cy="2761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5A614D23-A84A-8745-9FF1-46CC0873C2CA}"/>
              </a:ext>
            </a:extLst>
          </p:cNvPr>
          <p:cNvSpPr/>
          <p:nvPr userDrawn="1"/>
        </p:nvSpPr>
        <p:spPr>
          <a:xfrm>
            <a:off x="0" y="1"/>
            <a:ext cx="12192000" cy="6857999"/>
          </a:xfrm>
          <a:prstGeom prst="rect">
            <a:avLst/>
          </a:prstGeom>
          <a:noFill/>
          <a:ln w="190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2">
            <a:extLst>
              <a:ext uri="{FF2B5EF4-FFF2-40B4-BE49-F238E27FC236}">
                <a16:creationId xmlns:a16="http://schemas.microsoft.com/office/drawing/2014/main" id="{B12EB4D1-1B47-C945-BFB8-A1269CA392F7}"/>
              </a:ext>
            </a:extLst>
          </p:cNvPr>
          <p:cNvSpPr>
            <a:spLocks noGrp="1"/>
          </p:cNvSpPr>
          <p:nvPr>
            <p:ph type="title" hasCustomPrompt="1"/>
          </p:nvPr>
        </p:nvSpPr>
        <p:spPr>
          <a:xfrm>
            <a:off x="515938" y="1431382"/>
            <a:ext cx="10969625" cy="412750"/>
          </a:xfrm>
          <a:prstGeom prst="rect">
            <a:avLst/>
          </a:prstGeom>
        </p:spPr>
        <p:txBody>
          <a:bodyPr/>
          <a:lstStyle>
            <a:lvl1pPr>
              <a:defRPr sz="3600">
                <a:solidFill>
                  <a:schemeClr val="accent5"/>
                </a:solidFill>
                <a:latin typeface="Cambria" panose="02040503050406030204" pitchFamily="18" charset="0"/>
              </a:defRPr>
            </a:lvl1pPr>
          </a:lstStyle>
          <a:p>
            <a:r>
              <a:rPr lang="en-US" altLang="x-none"/>
              <a:t>Divider Slide</a:t>
            </a:r>
          </a:p>
        </p:txBody>
      </p:sp>
      <p:sp>
        <p:nvSpPr>
          <p:cNvPr id="8" name="Text Placeholder 1">
            <a:extLst>
              <a:ext uri="{FF2B5EF4-FFF2-40B4-BE49-F238E27FC236}">
                <a16:creationId xmlns:a16="http://schemas.microsoft.com/office/drawing/2014/main" id="{FC917BFA-C928-954E-8176-7D0958DCA0D5}"/>
              </a:ext>
            </a:extLst>
          </p:cNvPr>
          <p:cNvSpPr>
            <a:spLocks noGrp="1"/>
          </p:cNvSpPr>
          <p:nvPr>
            <p:ph type="body" sz="quarter" idx="13" hasCustomPrompt="1"/>
          </p:nvPr>
        </p:nvSpPr>
        <p:spPr>
          <a:xfrm>
            <a:off x="515938" y="1962243"/>
            <a:ext cx="10969625" cy="237308"/>
          </a:xfrm>
          <a:prstGeom prst="rect">
            <a:avLst/>
          </a:prstGeom>
        </p:spPr>
        <p:txBody>
          <a:bodyPr rtlCol="0"/>
          <a:lstStyle>
            <a:lvl1pPr marL="0" indent="0">
              <a:lnSpc>
                <a:spcPct val="100000"/>
              </a:lnSpc>
              <a:buNone/>
              <a:defRPr sz="1800">
                <a:solidFill>
                  <a:schemeClr val="bg2"/>
                </a:solidFill>
              </a:defRPr>
            </a:lvl1pPr>
          </a:lstStyle>
          <a:p>
            <a:pPr defTabSz="180000" fontAlgn="auto">
              <a:spcAft>
                <a:spcPct val="0"/>
              </a:spcAft>
              <a:defRPr/>
            </a:pPr>
            <a:r>
              <a:rPr lang="en-US"/>
              <a:t>Optional Subtitle</a:t>
            </a:r>
          </a:p>
        </p:txBody>
      </p:sp>
      <p:sp>
        <p:nvSpPr>
          <p:cNvPr id="7" name="TextBox 6">
            <a:extLst>
              <a:ext uri="{FF2B5EF4-FFF2-40B4-BE49-F238E27FC236}">
                <a16:creationId xmlns:a16="http://schemas.microsoft.com/office/drawing/2014/main" id="{FD14F7DB-AE00-4DF4-8C80-EDAC1F09033A}"/>
              </a:ext>
            </a:extLst>
          </p:cNvPr>
          <p:cNvSpPr txBox="1"/>
          <p:nvPr userDrawn="1"/>
        </p:nvSpPr>
        <p:spPr>
          <a:xfrm>
            <a:off x="515938" y="6596798"/>
            <a:ext cx="1727199" cy="246221"/>
          </a:xfrm>
          <a:prstGeom prst="rect">
            <a:avLst/>
          </a:prstGeom>
          <a:noFill/>
        </p:spPr>
        <p:txBody>
          <a:bodyPr wrap="square" lIns="0" rtlCol="0">
            <a:spAutoFit/>
          </a:bodyPr>
          <a:lstStyle/>
          <a:p>
            <a:r>
              <a:rPr lang="en-US" sz="1000" b="0">
                <a:solidFill>
                  <a:schemeClr val="tx1"/>
                </a:solidFill>
              </a:rPr>
              <a:t>www.dlapiper.com</a:t>
            </a:r>
          </a:p>
        </p:txBody>
      </p:sp>
      <p:sp>
        <p:nvSpPr>
          <p:cNvPr id="9" name="Footer Placeholder 1"/>
          <p:cNvSpPr>
            <a:spLocks noGrp="1"/>
          </p:cNvSpPr>
          <p:nvPr>
            <p:ph type="ftr" sz="quarter" idx="3"/>
          </p:nvPr>
        </p:nvSpPr>
        <p:spPr>
          <a:xfrm>
            <a:off x="2387600" y="6596798"/>
            <a:ext cx="7416800" cy="256092"/>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11" name="Date Placeholder 3">
            <a:extLst>
              <a:ext uri="{FF2B5EF4-FFF2-40B4-BE49-F238E27FC236}">
                <a16:creationId xmlns:a16="http://schemas.microsoft.com/office/drawing/2014/main" id="{35BB08A7-8085-8845-B707-4F97CCAD6E1B}"/>
              </a:ext>
            </a:extLst>
          </p:cNvPr>
          <p:cNvSpPr>
            <a:spLocks noGrp="1"/>
          </p:cNvSpPr>
          <p:nvPr>
            <p:ph type="dt" sz="half" idx="2"/>
          </p:nvPr>
        </p:nvSpPr>
        <p:spPr>
          <a:xfrm>
            <a:off x="9948864" y="6596797"/>
            <a:ext cx="1727200" cy="260593"/>
          </a:xfrm>
          <a:prstGeom prst="rect">
            <a:avLst/>
          </a:prstGeom>
        </p:spPr>
        <p:txBody>
          <a:bodyPr vert="horz" lIns="0" tIns="0" rIns="0" bIns="0" rtlCol="0" anchor="ctr"/>
          <a:lstStyle>
            <a:lvl1pPr algn="ctr">
              <a:defRPr sz="1000" b="0">
                <a:solidFill>
                  <a:schemeClr val="tx1"/>
                </a:solidFill>
              </a:defRPr>
            </a:lvl1pPr>
          </a:lstStyle>
          <a:p>
            <a:r>
              <a:rPr lang="en-US"/>
              <a:t>Date</a:t>
            </a:r>
          </a:p>
        </p:txBody>
      </p:sp>
      <p:sp>
        <p:nvSpPr>
          <p:cNvPr id="12" name="Slide Number Placeholder 5">
            <a:extLst>
              <a:ext uri="{FF2B5EF4-FFF2-40B4-BE49-F238E27FC236}">
                <a16:creationId xmlns:a16="http://schemas.microsoft.com/office/drawing/2014/main" id="{ED4D4C61-8619-194B-8CBC-6D26A1A8D157}"/>
              </a:ext>
            </a:extLst>
          </p:cNvPr>
          <p:cNvSpPr>
            <a:spLocks noGrp="1"/>
          </p:cNvSpPr>
          <p:nvPr>
            <p:ph type="sldNum" sz="quarter" idx="4"/>
          </p:nvPr>
        </p:nvSpPr>
        <p:spPr>
          <a:xfrm>
            <a:off x="11676064" y="6596797"/>
            <a:ext cx="515935" cy="261203"/>
          </a:xfrm>
          <a:prstGeom prst="rect">
            <a:avLst/>
          </a:prstGeom>
        </p:spPr>
        <p:txBody>
          <a:bodyPr vert="horz" lIns="0" tIns="0" rIns="0" bIns="0" rtlCol="0" anchor="ctr"/>
          <a:lstStyle>
            <a:lvl1pPr algn="ctr">
              <a:defRPr sz="1000" b="0">
                <a:solidFill>
                  <a:schemeClr val="tx1"/>
                </a:solidFill>
              </a:defRPr>
            </a:lvl1pPr>
          </a:lstStyle>
          <a:p>
            <a:fld id="{F9591D4C-BB8F-AE46-BE73-C616F30BBC5B}" type="slidenum">
              <a:rPr lang="en-US" smtClean="0"/>
              <a:t>‹#›</a:t>
            </a:fld>
            <a:endParaRPr lang="en-US"/>
          </a:p>
        </p:txBody>
      </p:sp>
      <p:sp>
        <p:nvSpPr>
          <p:cNvPr id="10" name="Picture Placeholder 3">
            <a:extLst>
              <a:ext uri="{FF2B5EF4-FFF2-40B4-BE49-F238E27FC236}">
                <a16:creationId xmlns:a16="http://schemas.microsoft.com/office/drawing/2014/main" id="{8FE3E370-8AA3-324B-B9CA-F20864AA9415}"/>
              </a:ext>
            </a:extLst>
          </p:cNvPr>
          <p:cNvSpPr>
            <a:spLocks noGrp="1"/>
          </p:cNvSpPr>
          <p:nvPr>
            <p:ph type="pic" sz="quarter" idx="18"/>
          </p:nvPr>
        </p:nvSpPr>
        <p:spPr>
          <a:xfrm>
            <a:off x="0" y="3435657"/>
            <a:ext cx="12191999" cy="3146159"/>
          </a:xfrm>
          <a:prstGeom prst="rect">
            <a:avLst/>
          </a:prstGeom>
          <a:solidFill>
            <a:schemeClr val="bg2"/>
          </a:solidFill>
        </p:spPr>
        <p:txBody>
          <a:bodyPr/>
          <a:lstStyle/>
          <a:p>
            <a:r>
              <a:rPr lang="en-US"/>
              <a:t>Click icon to add picture</a:t>
            </a:r>
          </a:p>
        </p:txBody>
      </p:sp>
      <p:cxnSp>
        <p:nvCxnSpPr>
          <p:cNvPr id="14" name="Straight Connector 13"/>
          <p:cNvCxnSpPr/>
          <p:nvPr userDrawn="1"/>
        </p:nvCxnSpPr>
        <p:spPr>
          <a:xfrm>
            <a:off x="0" y="6582427"/>
            <a:ext cx="12192000" cy="0"/>
          </a:xfrm>
          <a:prstGeom prst="line">
            <a:avLst/>
          </a:prstGeom>
          <a:ln w="190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767119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Quot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8B5C996B-0918-804B-BD4C-32A658B584F3}"/>
              </a:ext>
            </a:extLst>
          </p:cNvPr>
          <p:cNvSpPr/>
          <p:nvPr userDrawn="1"/>
        </p:nvSpPr>
        <p:spPr>
          <a:xfrm>
            <a:off x="0" y="6581819"/>
            <a:ext cx="12191999" cy="2761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8856926C-4DD1-A84D-AFCF-296FEB703257}"/>
              </a:ext>
            </a:extLst>
          </p:cNvPr>
          <p:cNvSpPr/>
          <p:nvPr userDrawn="1"/>
        </p:nvSpPr>
        <p:spPr>
          <a:xfrm>
            <a:off x="0" y="1"/>
            <a:ext cx="12192000" cy="6857999"/>
          </a:xfrm>
          <a:prstGeom prst="rect">
            <a:avLst/>
          </a:prstGeom>
          <a:noFill/>
          <a:ln w="190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2">
            <a:extLst>
              <a:ext uri="{FF2B5EF4-FFF2-40B4-BE49-F238E27FC236}">
                <a16:creationId xmlns:a16="http://schemas.microsoft.com/office/drawing/2014/main" id="{B12EB4D1-1B47-C945-BFB8-A1269CA392F7}"/>
              </a:ext>
            </a:extLst>
          </p:cNvPr>
          <p:cNvSpPr>
            <a:spLocks noGrp="1"/>
          </p:cNvSpPr>
          <p:nvPr>
            <p:ph type="title" hasCustomPrompt="1"/>
          </p:nvPr>
        </p:nvSpPr>
        <p:spPr>
          <a:xfrm>
            <a:off x="2400302" y="368300"/>
            <a:ext cx="7391398" cy="3081910"/>
          </a:xfrm>
          <a:prstGeom prst="rect">
            <a:avLst/>
          </a:prstGeom>
        </p:spPr>
        <p:txBody>
          <a:bodyPr anchor="ctr" anchorCtr="1"/>
          <a:lstStyle>
            <a:lvl1pPr algn="ctr">
              <a:lnSpc>
                <a:spcPct val="100000"/>
              </a:lnSpc>
              <a:spcAft>
                <a:spcPts val="600"/>
              </a:spcAft>
              <a:defRPr sz="3600" i="1">
                <a:solidFill>
                  <a:schemeClr val="bg1"/>
                </a:solidFill>
                <a:latin typeface="Cambria" panose="02040503050406030204" pitchFamily="18" charset="0"/>
              </a:defRPr>
            </a:lvl1pPr>
          </a:lstStyle>
          <a:p>
            <a:r>
              <a:rPr lang="en-US" altLang="x-none"/>
              <a:t>“Insert Quote”</a:t>
            </a:r>
          </a:p>
        </p:txBody>
      </p:sp>
      <p:sp>
        <p:nvSpPr>
          <p:cNvPr id="7" name="TextBox 6">
            <a:extLst>
              <a:ext uri="{FF2B5EF4-FFF2-40B4-BE49-F238E27FC236}">
                <a16:creationId xmlns:a16="http://schemas.microsoft.com/office/drawing/2014/main" id="{FD14F7DB-AE00-4DF4-8C80-EDAC1F09033A}"/>
              </a:ext>
            </a:extLst>
          </p:cNvPr>
          <p:cNvSpPr txBox="1"/>
          <p:nvPr userDrawn="1"/>
        </p:nvSpPr>
        <p:spPr>
          <a:xfrm>
            <a:off x="515938" y="6596798"/>
            <a:ext cx="1727199" cy="246221"/>
          </a:xfrm>
          <a:prstGeom prst="rect">
            <a:avLst/>
          </a:prstGeom>
          <a:noFill/>
        </p:spPr>
        <p:txBody>
          <a:bodyPr wrap="square" lIns="0" rtlCol="0">
            <a:spAutoFit/>
          </a:bodyPr>
          <a:lstStyle/>
          <a:p>
            <a:r>
              <a:rPr lang="en-US" sz="1000" b="0">
                <a:solidFill>
                  <a:schemeClr val="tx1"/>
                </a:solidFill>
              </a:rPr>
              <a:t>www.dlapiper.com</a:t>
            </a:r>
          </a:p>
        </p:txBody>
      </p:sp>
      <p:sp>
        <p:nvSpPr>
          <p:cNvPr id="9" name="Footer Placeholder 1"/>
          <p:cNvSpPr>
            <a:spLocks noGrp="1"/>
          </p:cNvSpPr>
          <p:nvPr>
            <p:ph type="ftr" sz="quarter" idx="3"/>
          </p:nvPr>
        </p:nvSpPr>
        <p:spPr>
          <a:xfrm>
            <a:off x="2387600" y="6596798"/>
            <a:ext cx="7416800" cy="256092"/>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11" name="Date Placeholder 3">
            <a:extLst>
              <a:ext uri="{FF2B5EF4-FFF2-40B4-BE49-F238E27FC236}">
                <a16:creationId xmlns:a16="http://schemas.microsoft.com/office/drawing/2014/main" id="{35BB08A7-8085-8845-B707-4F97CCAD6E1B}"/>
              </a:ext>
            </a:extLst>
          </p:cNvPr>
          <p:cNvSpPr>
            <a:spLocks noGrp="1"/>
          </p:cNvSpPr>
          <p:nvPr>
            <p:ph type="dt" sz="half" idx="2"/>
          </p:nvPr>
        </p:nvSpPr>
        <p:spPr>
          <a:xfrm>
            <a:off x="9948864" y="6596797"/>
            <a:ext cx="1727200" cy="260593"/>
          </a:xfrm>
          <a:prstGeom prst="rect">
            <a:avLst/>
          </a:prstGeom>
        </p:spPr>
        <p:txBody>
          <a:bodyPr vert="horz" lIns="0" tIns="0" rIns="0" bIns="0" rtlCol="0" anchor="ctr"/>
          <a:lstStyle>
            <a:lvl1pPr algn="ctr">
              <a:defRPr sz="1000" b="0">
                <a:solidFill>
                  <a:schemeClr val="tx1"/>
                </a:solidFill>
              </a:defRPr>
            </a:lvl1pPr>
          </a:lstStyle>
          <a:p>
            <a:r>
              <a:rPr lang="en-US"/>
              <a:t>Date</a:t>
            </a:r>
          </a:p>
        </p:txBody>
      </p:sp>
      <p:sp>
        <p:nvSpPr>
          <p:cNvPr id="12" name="Slide Number Placeholder 5">
            <a:extLst>
              <a:ext uri="{FF2B5EF4-FFF2-40B4-BE49-F238E27FC236}">
                <a16:creationId xmlns:a16="http://schemas.microsoft.com/office/drawing/2014/main" id="{ED4D4C61-8619-194B-8CBC-6D26A1A8D157}"/>
              </a:ext>
            </a:extLst>
          </p:cNvPr>
          <p:cNvSpPr>
            <a:spLocks noGrp="1"/>
          </p:cNvSpPr>
          <p:nvPr>
            <p:ph type="sldNum" sz="quarter" idx="4"/>
          </p:nvPr>
        </p:nvSpPr>
        <p:spPr>
          <a:xfrm>
            <a:off x="11676064" y="6596797"/>
            <a:ext cx="515935" cy="261203"/>
          </a:xfrm>
          <a:prstGeom prst="rect">
            <a:avLst/>
          </a:prstGeom>
        </p:spPr>
        <p:txBody>
          <a:bodyPr vert="horz" lIns="0" tIns="0" rIns="0" bIns="0" rtlCol="0" anchor="ctr"/>
          <a:lstStyle>
            <a:lvl1pPr algn="ctr">
              <a:defRPr sz="1000" b="0">
                <a:solidFill>
                  <a:schemeClr val="tx1"/>
                </a:solidFill>
              </a:defRPr>
            </a:lvl1pPr>
          </a:lstStyle>
          <a:p>
            <a:fld id="{F9591D4C-BB8F-AE46-BE73-C616F30BBC5B}" type="slidenum">
              <a:rPr lang="en-US" smtClean="0"/>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 and Image 1 - White">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FD7420B5-0C7D-8A40-916E-9DC1FF97152E}"/>
              </a:ext>
            </a:extLst>
          </p:cNvPr>
          <p:cNvSpPr/>
          <p:nvPr userDrawn="1"/>
        </p:nvSpPr>
        <p:spPr>
          <a:xfrm>
            <a:off x="0" y="6582427"/>
            <a:ext cx="12191999" cy="27557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65975A82-7EB2-6E48-B38C-B5AEBD5D9A89}"/>
              </a:ext>
            </a:extLst>
          </p:cNvPr>
          <p:cNvSpPr>
            <a:spLocks noGrp="1" noChangeAspect="1"/>
          </p:cNvSpPr>
          <p:nvPr>
            <p:ph type="body" idx="1" hasCustomPrompt="1"/>
          </p:nvPr>
        </p:nvSpPr>
        <p:spPr>
          <a:xfrm>
            <a:off x="515938" y="1432200"/>
            <a:ext cx="7389435" cy="435600"/>
          </a:xfrm>
          <a:prstGeom prst="rect">
            <a:avLst/>
          </a:prstGeom>
        </p:spPr>
        <p:txBody>
          <a:bodyPr anchor="t" anchorCtr="0">
            <a:normAutofit/>
          </a:bodyPr>
          <a:lstStyle>
            <a:lvl1pPr marL="0" indent="0">
              <a:lnSpc>
                <a:spcPct val="100000"/>
              </a:lnSpc>
              <a:buNone/>
              <a:defRPr sz="2200" b="1" baseline="0">
                <a:solidFill>
                  <a:schemeClr val="accent6"/>
                </a:solidFill>
                <a:latin typeface="Cambria" panose="020405030504060302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Optional Subhead</a:t>
            </a:r>
          </a:p>
        </p:txBody>
      </p:sp>
      <p:sp>
        <p:nvSpPr>
          <p:cNvPr id="14" name="Date Placeholder 4">
            <a:extLst>
              <a:ext uri="{FF2B5EF4-FFF2-40B4-BE49-F238E27FC236}">
                <a16:creationId xmlns:a16="http://schemas.microsoft.com/office/drawing/2014/main" id="{95453CEA-0594-AC4A-BD6E-7EB2750A8464}"/>
              </a:ext>
            </a:extLst>
          </p:cNvPr>
          <p:cNvSpPr>
            <a:spLocks noGrp="1"/>
          </p:cNvSpPr>
          <p:nvPr>
            <p:ph type="dt" sz="half" idx="10"/>
          </p:nvPr>
        </p:nvSpPr>
        <p:spPr>
          <a:xfrm>
            <a:off x="9948863" y="6582427"/>
            <a:ext cx="1727201" cy="274964"/>
          </a:xfrm>
        </p:spPr>
        <p:txBody>
          <a:bodyPr/>
          <a:lstStyle>
            <a:lvl1pPr>
              <a:defRPr>
                <a:solidFill>
                  <a:schemeClr val="accent5"/>
                </a:solidFill>
              </a:defRPr>
            </a:lvl1pPr>
          </a:lstStyle>
          <a:p>
            <a:r>
              <a:rPr lang="en-US"/>
              <a:t>Date</a:t>
            </a:r>
          </a:p>
        </p:txBody>
      </p:sp>
      <p:sp>
        <p:nvSpPr>
          <p:cNvPr id="15" name="Slide Number Placeholder 6">
            <a:extLst>
              <a:ext uri="{FF2B5EF4-FFF2-40B4-BE49-F238E27FC236}">
                <a16:creationId xmlns:a16="http://schemas.microsoft.com/office/drawing/2014/main" id="{3C85EFBF-591E-C04B-B78E-407F8CD2F721}"/>
              </a:ext>
            </a:extLst>
          </p:cNvPr>
          <p:cNvSpPr>
            <a:spLocks noGrp="1"/>
          </p:cNvSpPr>
          <p:nvPr>
            <p:ph type="sldNum" sz="quarter" idx="12"/>
          </p:nvPr>
        </p:nvSpPr>
        <p:spPr>
          <a:xfrm>
            <a:off x="11676063" y="6582426"/>
            <a:ext cx="515935" cy="275573"/>
          </a:xfrm>
        </p:spPr>
        <p:txBody>
          <a:bodyPr/>
          <a:lstStyle>
            <a:lvl1pPr>
              <a:defRPr>
                <a:solidFill>
                  <a:schemeClr val="accent5"/>
                </a:solidFill>
              </a:defRPr>
            </a:lvl1pPr>
          </a:lstStyle>
          <a:p>
            <a:fld id="{F9591D4C-BB8F-AE46-BE73-C616F30BBC5B}" type="slidenum">
              <a:rPr lang="en-US" smtClean="0"/>
              <a:t>‹#›</a:t>
            </a:fld>
            <a:endParaRPr lang="en-US"/>
          </a:p>
        </p:txBody>
      </p:sp>
      <p:sp>
        <p:nvSpPr>
          <p:cNvPr id="17" name="Text Placeholder 1">
            <a:extLst>
              <a:ext uri="{FF2B5EF4-FFF2-40B4-BE49-F238E27FC236}">
                <a16:creationId xmlns:a16="http://schemas.microsoft.com/office/drawing/2014/main" id="{B425B684-C025-7A40-8525-E424A3D79E9C}"/>
              </a:ext>
            </a:extLst>
          </p:cNvPr>
          <p:cNvSpPr>
            <a:spLocks noGrp="1"/>
          </p:cNvSpPr>
          <p:nvPr>
            <p:ph type="body" sz="quarter" idx="15" hasCustomPrompt="1"/>
          </p:nvPr>
        </p:nvSpPr>
        <p:spPr>
          <a:xfrm>
            <a:off x="515938" y="899161"/>
            <a:ext cx="7389435" cy="237308"/>
          </a:xfrm>
          <a:prstGeom prst="rect">
            <a:avLst/>
          </a:prstGeom>
        </p:spPr>
        <p:txBody>
          <a:bodyPr rtlCol="0"/>
          <a:lstStyle>
            <a:lvl1pPr marL="0" indent="0">
              <a:lnSpc>
                <a:spcPct val="100000"/>
              </a:lnSpc>
              <a:buNone/>
              <a:defRPr sz="1800">
                <a:solidFill>
                  <a:schemeClr val="tx2"/>
                </a:solidFill>
              </a:defRPr>
            </a:lvl1pPr>
          </a:lstStyle>
          <a:p>
            <a:pPr defTabSz="180000" fontAlgn="auto">
              <a:spcAft>
                <a:spcPct val="0"/>
              </a:spcAft>
              <a:defRPr/>
            </a:pPr>
            <a:r>
              <a:rPr lang="en-US"/>
              <a:t>Optional Subtitle</a:t>
            </a:r>
          </a:p>
        </p:txBody>
      </p:sp>
      <p:sp>
        <p:nvSpPr>
          <p:cNvPr id="10" name="TextBox 9">
            <a:extLst>
              <a:ext uri="{FF2B5EF4-FFF2-40B4-BE49-F238E27FC236}">
                <a16:creationId xmlns:a16="http://schemas.microsoft.com/office/drawing/2014/main" id="{ED625D71-D389-4AAD-A767-6FB8822E9777}"/>
              </a:ext>
            </a:extLst>
          </p:cNvPr>
          <p:cNvSpPr txBox="1"/>
          <p:nvPr userDrawn="1"/>
        </p:nvSpPr>
        <p:spPr>
          <a:xfrm>
            <a:off x="515938" y="6596798"/>
            <a:ext cx="1727199" cy="246221"/>
          </a:xfrm>
          <a:prstGeom prst="rect">
            <a:avLst/>
          </a:prstGeom>
          <a:noFill/>
        </p:spPr>
        <p:txBody>
          <a:bodyPr wrap="square" lIns="0" rtlCol="0">
            <a:spAutoFit/>
          </a:bodyPr>
          <a:lstStyle/>
          <a:p>
            <a:r>
              <a:rPr lang="en-US" sz="1000" b="0">
                <a:solidFill>
                  <a:schemeClr val="bg1"/>
                </a:solidFill>
              </a:rPr>
              <a:t>www.dlapiper.com</a:t>
            </a:r>
          </a:p>
        </p:txBody>
      </p:sp>
      <p:sp>
        <p:nvSpPr>
          <p:cNvPr id="2" name="Title 1"/>
          <p:cNvSpPr>
            <a:spLocks noGrp="1"/>
          </p:cNvSpPr>
          <p:nvPr>
            <p:ph type="title" hasCustomPrompt="1"/>
          </p:nvPr>
        </p:nvSpPr>
        <p:spPr>
          <a:xfrm>
            <a:off x="515938" y="368300"/>
            <a:ext cx="7392196" cy="577153"/>
          </a:xfrm>
        </p:spPr>
        <p:txBody>
          <a:bodyPr/>
          <a:lstStyle/>
          <a:p>
            <a:r>
              <a:rPr lang="en-US"/>
              <a:t>Click to edit title</a:t>
            </a:r>
          </a:p>
        </p:txBody>
      </p:sp>
      <p:sp>
        <p:nvSpPr>
          <p:cNvPr id="4" name="Footer Placeholder 3"/>
          <p:cNvSpPr>
            <a:spLocks noGrp="1"/>
          </p:cNvSpPr>
          <p:nvPr>
            <p:ph type="ftr" sz="quarter" idx="17"/>
          </p:nvPr>
        </p:nvSpPr>
        <p:spPr/>
        <p:txBody>
          <a:bodyPr/>
          <a:lstStyle>
            <a:lvl1pPr>
              <a:defRPr>
                <a:solidFill>
                  <a:schemeClr val="bg1"/>
                </a:solidFill>
              </a:defRPr>
            </a:lvl1pPr>
          </a:lstStyle>
          <a:p>
            <a:endParaRPr lang="en-US"/>
          </a:p>
        </p:txBody>
      </p:sp>
      <p:sp>
        <p:nvSpPr>
          <p:cNvPr id="16" name="Picture Placeholder 3">
            <a:extLst>
              <a:ext uri="{FF2B5EF4-FFF2-40B4-BE49-F238E27FC236}">
                <a16:creationId xmlns:a16="http://schemas.microsoft.com/office/drawing/2014/main" id="{A643DD79-296D-1D4D-9489-1DCF3F20B120}"/>
              </a:ext>
            </a:extLst>
          </p:cNvPr>
          <p:cNvSpPr>
            <a:spLocks noGrp="1"/>
          </p:cNvSpPr>
          <p:nvPr>
            <p:ph type="pic" sz="quarter" idx="18"/>
          </p:nvPr>
        </p:nvSpPr>
        <p:spPr>
          <a:xfrm>
            <a:off x="8521549" y="0"/>
            <a:ext cx="3670450" cy="6581817"/>
          </a:xfrm>
          <a:prstGeom prst="rect">
            <a:avLst/>
          </a:prstGeom>
          <a:solidFill>
            <a:schemeClr val="bg2"/>
          </a:solidFill>
        </p:spPr>
        <p:txBody>
          <a:bodyPr/>
          <a:lstStyle/>
          <a:p>
            <a:r>
              <a:rPr lang="en-US"/>
              <a:t>Click icon to add picture</a:t>
            </a:r>
          </a:p>
        </p:txBody>
      </p:sp>
      <p:sp>
        <p:nvSpPr>
          <p:cNvPr id="13" name="Content Placeholder 8"/>
          <p:cNvSpPr>
            <a:spLocks noGrp="1"/>
          </p:cNvSpPr>
          <p:nvPr>
            <p:ph sz="quarter" idx="19"/>
          </p:nvPr>
        </p:nvSpPr>
        <p:spPr>
          <a:xfrm>
            <a:off x="515938" y="1882171"/>
            <a:ext cx="7386637" cy="4426554"/>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ring Cov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6F40CF8B-694B-D74A-9EA0-5A303585C648}"/>
              </a:ext>
            </a:extLst>
          </p:cNvPr>
          <p:cNvPicPr>
            <a:picLocks noChangeAspect="1"/>
          </p:cNvPicPr>
          <p:nvPr userDrawn="1"/>
        </p:nvPicPr>
        <p:blipFill>
          <a:blip r:embed="rId3"/>
          <a:srcRect/>
          <a:stretch>
            <a:fillRect/>
          </a:stretch>
        </p:blipFill>
        <p:spPr>
          <a:xfrm>
            <a:off x="515938" y="6062542"/>
            <a:ext cx="730800" cy="427158"/>
          </a:xfrm>
          <a:prstGeom prst="rect">
            <a:avLst/>
          </a:prstGeom>
        </p:spPr>
      </p:pic>
      <p:sp>
        <p:nvSpPr>
          <p:cNvPr id="2" name="Title 1"/>
          <p:cNvSpPr>
            <a:spLocks noGrp="1"/>
          </p:cNvSpPr>
          <p:nvPr>
            <p:ph type="title"/>
          </p:nvPr>
        </p:nvSpPr>
        <p:spPr>
          <a:xfrm>
            <a:off x="1552135" y="4748270"/>
            <a:ext cx="9087730" cy="1000317"/>
          </a:xfrm>
          <a:prstGeom prst="rect">
            <a:avLst/>
          </a:prstGeom>
        </p:spPr>
        <p:txBody>
          <a:bodyPr/>
          <a:lstStyle>
            <a:lvl1pPr algn="ctr">
              <a:defRPr sz="3600" b="0" i="0">
                <a:solidFill>
                  <a:schemeClr val="bg1"/>
                </a:solidFill>
                <a:latin typeface="Cambria" charset="0"/>
                <a:ea typeface="Cambria" charset="0"/>
                <a:cs typeface="Cambria" charset="0"/>
              </a:defRPr>
            </a:lvl1pPr>
          </a:lstStyle>
          <a:p>
            <a:r>
              <a:rPr lang="en-US"/>
              <a:t>Click to edit Master title style</a:t>
            </a:r>
          </a:p>
        </p:txBody>
      </p:sp>
      <p:sp>
        <p:nvSpPr>
          <p:cNvPr id="9" name="Text Placeholder 7">
            <a:extLst>
              <a:ext uri="{FF2B5EF4-FFF2-40B4-BE49-F238E27FC236}">
                <a16:creationId xmlns:a16="http://schemas.microsoft.com/office/drawing/2014/main" id="{4F8E9120-7FF1-4744-A198-62808AD32342}"/>
              </a:ext>
            </a:extLst>
          </p:cNvPr>
          <p:cNvSpPr>
            <a:spLocks noGrp="1"/>
          </p:cNvSpPr>
          <p:nvPr>
            <p:ph type="body" sz="quarter" idx="13" hasCustomPrompt="1"/>
          </p:nvPr>
        </p:nvSpPr>
        <p:spPr>
          <a:xfrm>
            <a:off x="3179763" y="5862187"/>
            <a:ext cx="5832475" cy="525135"/>
          </a:xfrm>
          <a:prstGeom prst="rect">
            <a:avLst/>
          </a:prstGeom>
        </p:spPr>
        <p:txBody>
          <a:bodyPr wrap="square" lIns="0" tIns="0" rIns="0" bIns="0"/>
          <a:lstStyle>
            <a:lvl1pPr marL="0" indent="0" algn="ctr">
              <a:lnSpc>
                <a:spcPct val="100000"/>
              </a:lnSpc>
              <a:buNone/>
              <a:defRPr sz="2000">
                <a:solidFill>
                  <a:schemeClr val="bg1"/>
                </a:solidFill>
                <a:latin typeface="Arial" charset="0"/>
                <a:ea typeface="Arial" charset="0"/>
                <a:cs typeface="Arial" charset="0"/>
              </a:defRPr>
            </a:lvl1pPr>
          </a:lstStyle>
          <a:p>
            <a:pPr lvl="0"/>
            <a:r>
              <a:rPr lang="en-US"/>
              <a:t>Subhead Line 1</a:t>
            </a:r>
          </a:p>
        </p:txBody>
      </p:sp>
      <p:sp>
        <p:nvSpPr>
          <p:cNvPr id="10" name="Date Placeholder 3">
            <a:extLst>
              <a:ext uri="{FF2B5EF4-FFF2-40B4-BE49-F238E27FC236}">
                <a16:creationId xmlns:a16="http://schemas.microsoft.com/office/drawing/2014/main" id="{35BB08A7-8085-8845-B707-4F97CCAD6E1B}"/>
              </a:ext>
            </a:extLst>
          </p:cNvPr>
          <p:cNvSpPr>
            <a:spLocks noGrp="1"/>
          </p:cNvSpPr>
          <p:nvPr>
            <p:ph type="dt" sz="half" idx="2"/>
          </p:nvPr>
        </p:nvSpPr>
        <p:spPr>
          <a:xfrm>
            <a:off x="9914457" y="6222223"/>
            <a:ext cx="1727200" cy="260593"/>
          </a:xfrm>
          <a:prstGeom prst="rect">
            <a:avLst/>
          </a:prstGeom>
        </p:spPr>
        <p:txBody>
          <a:bodyPr vert="horz" lIns="0" tIns="0" rIns="0" bIns="0" rtlCol="0" anchor="ctr"/>
          <a:lstStyle>
            <a:lvl1pPr algn="r">
              <a:defRPr sz="1100" b="0" i="0">
                <a:solidFill>
                  <a:schemeClr val="bg1"/>
                </a:solidFill>
                <a:latin typeface="+mn-lt"/>
                <a:ea typeface="Cambria" charset="0"/>
                <a:cs typeface="Cambria" charset="0"/>
              </a:defRPr>
            </a:lvl1pPr>
          </a:lstStyle>
          <a:p>
            <a:r>
              <a:rPr lang="en-US"/>
              <a:t>Date</a:t>
            </a:r>
          </a:p>
        </p:txBody>
      </p:sp>
    </p:spTree>
    <p:extLst>
      <p:ext uri="{BB962C8B-B14F-4D97-AF65-F5344CB8AC3E}">
        <p14:creationId xmlns:p14="http://schemas.microsoft.com/office/powerpoint/2010/main" val="36446120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Image 1 - Dark">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B5C996B-0918-804B-BD4C-32A658B584F3}"/>
              </a:ext>
            </a:extLst>
          </p:cNvPr>
          <p:cNvSpPr/>
          <p:nvPr userDrawn="1"/>
        </p:nvSpPr>
        <p:spPr>
          <a:xfrm>
            <a:off x="-1" y="0"/>
            <a:ext cx="8525690" cy="658181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65975A82-7EB2-6E48-B38C-B5AEBD5D9A89}"/>
              </a:ext>
            </a:extLst>
          </p:cNvPr>
          <p:cNvSpPr>
            <a:spLocks noGrp="1" noChangeAspect="1"/>
          </p:cNvSpPr>
          <p:nvPr>
            <p:ph type="body" idx="1" hasCustomPrompt="1"/>
          </p:nvPr>
        </p:nvSpPr>
        <p:spPr>
          <a:xfrm>
            <a:off x="515938" y="1432200"/>
            <a:ext cx="7389348" cy="435600"/>
          </a:xfrm>
          <a:prstGeom prst="rect">
            <a:avLst/>
          </a:prstGeom>
        </p:spPr>
        <p:txBody>
          <a:bodyPr anchor="t" anchorCtr="0">
            <a:normAutofit/>
          </a:bodyPr>
          <a:lstStyle>
            <a:lvl1pPr marL="0" indent="0">
              <a:lnSpc>
                <a:spcPct val="100000"/>
              </a:lnSpc>
              <a:buNone/>
              <a:defRPr sz="2200" b="1" baseline="0">
                <a:solidFill>
                  <a:schemeClr val="accent6"/>
                </a:solidFill>
                <a:latin typeface="Cambria" panose="020405030504060302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Optional Subhead</a:t>
            </a:r>
          </a:p>
        </p:txBody>
      </p:sp>
      <p:sp>
        <p:nvSpPr>
          <p:cNvPr id="14" name="Date Placeholder 4">
            <a:extLst>
              <a:ext uri="{FF2B5EF4-FFF2-40B4-BE49-F238E27FC236}">
                <a16:creationId xmlns:a16="http://schemas.microsoft.com/office/drawing/2014/main" id="{95453CEA-0594-AC4A-BD6E-7EB2750A8464}"/>
              </a:ext>
            </a:extLst>
          </p:cNvPr>
          <p:cNvSpPr>
            <a:spLocks noGrp="1"/>
          </p:cNvSpPr>
          <p:nvPr>
            <p:ph type="dt" sz="half" idx="10"/>
          </p:nvPr>
        </p:nvSpPr>
        <p:spPr>
          <a:xfrm>
            <a:off x="9948863" y="6582427"/>
            <a:ext cx="1727201" cy="274964"/>
          </a:xfrm>
        </p:spPr>
        <p:txBody>
          <a:bodyPr/>
          <a:lstStyle>
            <a:lvl1pPr>
              <a:defRPr>
                <a:solidFill>
                  <a:schemeClr val="tx1"/>
                </a:solidFill>
              </a:defRPr>
            </a:lvl1pPr>
          </a:lstStyle>
          <a:p>
            <a:r>
              <a:rPr lang="en-US"/>
              <a:t>Date</a:t>
            </a:r>
          </a:p>
        </p:txBody>
      </p:sp>
      <p:sp>
        <p:nvSpPr>
          <p:cNvPr id="15" name="Slide Number Placeholder 6">
            <a:extLst>
              <a:ext uri="{FF2B5EF4-FFF2-40B4-BE49-F238E27FC236}">
                <a16:creationId xmlns:a16="http://schemas.microsoft.com/office/drawing/2014/main" id="{3C85EFBF-591E-C04B-B78E-407F8CD2F721}"/>
              </a:ext>
            </a:extLst>
          </p:cNvPr>
          <p:cNvSpPr>
            <a:spLocks noGrp="1"/>
          </p:cNvSpPr>
          <p:nvPr>
            <p:ph type="sldNum" sz="quarter" idx="12"/>
          </p:nvPr>
        </p:nvSpPr>
        <p:spPr>
          <a:xfrm>
            <a:off x="11676063" y="6582426"/>
            <a:ext cx="515935" cy="275573"/>
          </a:xfrm>
        </p:spPr>
        <p:txBody>
          <a:bodyPr/>
          <a:lstStyle>
            <a:lvl1pPr>
              <a:defRPr>
                <a:solidFill>
                  <a:schemeClr val="tx1"/>
                </a:solidFill>
              </a:defRPr>
            </a:lvl1pPr>
          </a:lstStyle>
          <a:p>
            <a:fld id="{F9591D4C-BB8F-AE46-BE73-C616F30BBC5B}" type="slidenum">
              <a:rPr lang="en-US" smtClean="0"/>
              <a:t>‹#›</a:t>
            </a:fld>
            <a:endParaRPr lang="en-US"/>
          </a:p>
        </p:txBody>
      </p:sp>
      <p:sp>
        <p:nvSpPr>
          <p:cNvPr id="17" name="Text Placeholder 1">
            <a:extLst>
              <a:ext uri="{FF2B5EF4-FFF2-40B4-BE49-F238E27FC236}">
                <a16:creationId xmlns:a16="http://schemas.microsoft.com/office/drawing/2014/main" id="{B425B684-C025-7A40-8525-E424A3D79E9C}"/>
              </a:ext>
            </a:extLst>
          </p:cNvPr>
          <p:cNvSpPr>
            <a:spLocks noGrp="1"/>
          </p:cNvSpPr>
          <p:nvPr>
            <p:ph type="body" sz="quarter" idx="15" hasCustomPrompt="1"/>
          </p:nvPr>
        </p:nvSpPr>
        <p:spPr>
          <a:xfrm>
            <a:off x="515939" y="899161"/>
            <a:ext cx="7383796" cy="237308"/>
          </a:xfrm>
          <a:prstGeom prst="rect">
            <a:avLst/>
          </a:prstGeom>
        </p:spPr>
        <p:txBody>
          <a:bodyPr rtlCol="0"/>
          <a:lstStyle>
            <a:lvl1pPr marL="0" indent="0">
              <a:lnSpc>
                <a:spcPct val="100000"/>
              </a:lnSpc>
              <a:buNone/>
              <a:defRPr sz="1800">
                <a:solidFill>
                  <a:schemeClr val="bg2"/>
                </a:solidFill>
              </a:defRPr>
            </a:lvl1pPr>
          </a:lstStyle>
          <a:p>
            <a:pPr defTabSz="180000" fontAlgn="auto">
              <a:spcAft>
                <a:spcPct val="0"/>
              </a:spcAft>
              <a:defRPr/>
            </a:pPr>
            <a:r>
              <a:rPr lang="en-US"/>
              <a:t>Optional Subtitle</a:t>
            </a:r>
          </a:p>
        </p:txBody>
      </p:sp>
      <p:sp>
        <p:nvSpPr>
          <p:cNvPr id="2" name="Title 1"/>
          <p:cNvSpPr>
            <a:spLocks noGrp="1"/>
          </p:cNvSpPr>
          <p:nvPr>
            <p:ph type="title" hasCustomPrompt="1"/>
          </p:nvPr>
        </p:nvSpPr>
        <p:spPr>
          <a:xfrm>
            <a:off x="515938" y="368300"/>
            <a:ext cx="7386559" cy="577153"/>
          </a:xfrm>
        </p:spPr>
        <p:txBody>
          <a:bodyPr/>
          <a:lstStyle>
            <a:lvl1pPr>
              <a:defRPr>
                <a:solidFill>
                  <a:schemeClr val="bg1"/>
                </a:solidFill>
              </a:defRPr>
            </a:lvl1pPr>
          </a:lstStyle>
          <a:p>
            <a:r>
              <a:rPr lang="en-US"/>
              <a:t>Click to edit title</a:t>
            </a:r>
          </a:p>
        </p:txBody>
      </p:sp>
      <p:sp>
        <p:nvSpPr>
          <p:cNvPr id="4" name="Footer Placeholder 3"/>
          <p:cNvSpPr>
            <a:spLocks noGrp="1"/>
          </p:cNvSpPr>
          <p:nvPr>
            <p:ph type="ftr" sz="quarter" idx="17"/>
          </p:nvPr>
        </p:nvSpPr>
        <p:spPr/>
        <p:txBody>
          <a:bodyPr/>
          <a:lstStyle>
            <a:lvl1pPr>
              <a:defRPr>
                <a:solidFill>
                  <a:schemeClr val="tx1"/>
                </a:solidFill>
              </a:defRPr>
            </a:lvl1pPr>
          </a:lstStyle>
          <a:p>
            <a:endParaRPr lang="en-US"/>
          </a:p>
        </p:txBody>
      </p:sp>
      <p:sp>
        <p:nvSpPr>
          <p:cNvPr id="12" name="Picture Placeholder 3">
            <a:extLst>
              <a:ext uri="{FF2B5EF4-FFF2-40B4-BE49-F238E27FC236}">
                <a16:creationId xmlns:a16="http://schemas.microsoft.com/office/drawing/2014/main" id="{A643DD79-296D-1D4D-9489-1DCF3F20B120}"/>
              </a:ext>
            </a:extLst>
          </p:cNvPr>
          <p:cNvSpPr>
            <a:spLocks noGrp="1"/>
          </p:cNvSpPr>
          <p:nvPr>
            <p:ph type="pic" sz="quarter" idx="18"/>
          </p:nvPr>
        </p:nvSpPr>
        <p:spPr>
          <a:xfrm>
            <a:off x="8525690" y="0"/>
            <a:ext cx="3666309" cy="6581817"/>
          </a:xfrm>
          <a:prstGeom prst="rect">
            <a:avLst/>
          </a:prstGeom>
          <a:solidFill>
            <a:schemeClr val="bg2"/>
          </a:solidFill>
        </p:spPr>
        <p:txBody>
          <a:bodyPr/>
          <a:lstStyle/>
          <a:p>
            <a:r>
              <a:rPr lang="en-US"/>
              <a:t>Click icon to add picture</a:t>
            </a:r>
          </a:p>
        </p:txBody>
      </p:sp>
      <p:sp>
        <p:nvSpPr>
          <p:cNvPr id="13" name="Content Placeholder 8"/>
          <p:cNvSpPr>
            <a:spLocks noGrp="1"/>
          </p:cNvSpPr>
          <p:nvPr>
            <p:ph sz="quarter" idx="19"/>
          </p:nvPr>
        </p:nvSpPr>
        <p:spPr>
          <a:xfrm>
            <a:off x="515938" y="1882171"/>
            <a:ext cx="7386637" cy="4426554"/>
          </a:xfrm>
        </p:spPr>
        <p:txBody>
          <a:bodyPr/>
          <a:lstStyle>
            <a:lvl1pPr>
              <a:lnSpc>
                <a:spcPct val="100000"/>
              </a:lnSpc>
              <a:defRPr>
                <a:solidFill>
                  <a:schemeClr val="bg1"/>
                </a:solidFill>
              </a:defRPr>
            </a:lvl1pPr>
            <a:lvl2pPr>
              <a:lnSpc>
                <a:spcPct val="100000"/>
              </a:lnSpc>
              <a:defRPr>
                <a:solidFill>
                  <a:schemeClr val="bg1"/>
                </a:solidFill>
              </a:defRPr>
            </a:lvl2pPr>
            <a:lvl3pPr>
              <a:lnSpc>
                <a:spcPct val="100000"/>
              </a:lnSpc>
              <a:defRPr>
                <a:solidFill>
                  <a:schemeClr val="bg1"/>
                </a:solidFill>
              </a:defRPr>
            </a:lvl3pPr>
            <a:lvl4pPr>
              <a:lnSpc>
                <a:spcPct val="100000"/>
              </a:lnSpc>
              <a:defRPr>
                <a:solidFill>
                  <a:schemeClr val="bg1"/>
                </a:solidFill>
              </a:defRPr>
            </a:lvl4pPr>
            <a:lvl5pPr>
              <a:lnSpc>
                <a:spcPct val="100000"/>
              </a:lnSpc>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TextBox 15">
            <a:extLst>
              <a:ext uri="{FF2B5EF4-FFF2-40B4-BE49-F238E27FC236}">
                <a16:creationId xmlns:a16="http://schemas.microsoft.com/office/drawing/2014/main" id="{6CBF0F17-D7C8-7243-BD94-CF6519775FE5}"/>
              </a:ext>
            </a:extLst>
          </p:cNvPr>
          <p:cNvSpPr txBox="1"/>
          <p:nvPr userDrawn="1"/>
        </p:nvSpPr>
        <p:spPr>
          <a:xfrm>
            <a:off x="515938" y="6596798"/>
            <a:ext cx="1727199" cy="246221"/>
          </a:xfrm>
          <a:prstGeom prst="rect">
            <a:avLst/>
          </a:prstGeom>
          <a:noFill/>
        </p:spPr>
        <p:txBody>
          <a:bodyPr wrap="square" lIns="0" rtlCol="0">
            <a:spAutoFit/>
          </a:bodyPr>
          <a:lstStyle/>
          <a:p>
            <a:r>
              <a:rPr lang="en-US" sz="1000" b="0">
                <a:solidFill>
                  <a:schemeClr val="tx1"/>
                </a:solidFill>
              </a:rPr>
              <a:t>www.dlapiper.com</a:t>
            </a:r>
          </a:p>
        </p:txBody>
      </p:sp>
      <p:cxnSp>
        <p:nvCxnSpPr>
          <p:cNvPr id="18" name="Straight Connector 17"/>
          <p:cNvCxnSpPr/>
          <p:nvPr userDrawn="1"/>
        </p:nvCxnSpPr>
        <p:spPr>
          <a:xfrm>
            <a:off x="0" y="6582427"/>
            <a:ext cx="12192000" cy="0"/>
          </a:xfrm>
          <a:prstGeom prst="line">
            <a:avLst/>
          </a:prstGeom>
          <a:ln w="1905">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xt and Image 2 - White">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FD7420B5-0C7D-8A40-916E-9DC1FF97152E}"/>
              </a:ext>
            </a:extLst>
          </p:cNvPr>
          <p:cNvSpPr/>
          <p:nvPr userDrawn="1"/>
        </p:nvSpPr>
        <p:spPr>
          <a:xfrm>
            <a:off x="0" y="6582427"/>
            <a:ext cx="12191999" cy="27557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65975A82-7EB2-6E48-B38C-B5AEBD5D9A89}"/>
              </a:ext>
            </a:extLst>
          </p:cNvPr>
          <p:cNvSpPr>
            <a:spLocks noGrp="1" noChangeAspect="1"/>
          </p:cNvSpPr>
          <p:nvPr>
            <p:ph type="body" idx="1" hasCustomPrompt="1"/>
          </p:nvPr>
        </p:nvSpPr>
        <p:spPr>
          <a:xfrm>
            <a:off x="515938" y="1432200"/>
            <a:ext cx="5500681" cy="435600"/>
          </a:xfrm>
          <a:prstGeom prst="rect">
            <a:avLst/>
          </a:prstGeom>
        </p:spPr>
        <p:txBody>
          <a:bodyPr anchor="t" anchorCtr="0">
            <a:normAutofit/>
          </a:bodyPr>
          <a:lstStyle>
            <a:lvl1pPr marL="0" indent="0">
              <a:lnSpc>
                <a:spcPct val="100000"/>
              </a:lnSpc>
              <a:buNone/>
              <a:defRPr sz="2200" b="1" baseline="0">
                <a:solidFill>
                  <a:schemeClr val="accent6"/>
                </a:solidFill>
                <a:latin typeface="Cambria" panose="020405030504060302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Optional Subhead</a:t>
            </a:r>
          </a:p>
        </p:txBody>
      </p:sp>
      <p:sp>
        <p:nvSpPr>
          <p:cNvPr id="14" name="Date Placeholder 4">
            <a:extLst>
              <a:ext uri="{FF2B5EF4-FFF2-40B4-BE49-F238E27FC236}">
                <a16:creationId xmlns:a16="http://schemas.microsoft.com/office/drawing/2014/main" id="{95453CEA-0594-AC4A-BD6E-7EB2750A8464}"/>
              </a:ext>
            </a:extLst>
          </p:cNvPr>
          <p:cNvSpPr>
            <a:spLocks noGrp="1"/>
          </p:cNvSpPr>
          <p:nvPr>
            <p:ph type="dt" sz="half" idx="10"/>
          </p:nvPr>
        </p:nvSpPr>
        <p:spPr>
          <a:xfrm>
            <a:off x="9948863" y="6582427"/>
            <a:ext cx="1727201" cy="274964"/>
          </a:xfrm>
        </p:spPr>
        <p:txBody>
          <a:bodyPr/>
          <a:lstStyle>
            <a:lvl1pPr>
              <a:defRPr>
                <a:solidFill>
                  <a:schemeClr val="accent5"/>
                </a:solidFill>
              </a:defRPr>
            </a:lvl1pPr>
          </a:lstStyle>
          <a:p>
            <a:r>
              <a:rPr lang="en-US"/>
              <a:t>Date</a:t>
            </a:r>
          </a:p>
        </p:txBody>
      </p:sp>
      <p:sp>
        <p:nvSpPr>
          <p:cNvPr id="15" name="Slide Number Placeholder 6">
            <a:extLst>
              <a:ext uri="{FF2B5EF4-FFF2-40B4-BE49-F238E27FC236}">
                <a16:creationId xmlns:a16="http://schemas.microsoft.com/office/drawing/2014/main" id="{3C85EFBF-591E-C04B-B78E-407F8CD2F721}"/>
              </a:ext>
            </a:extLst>
          </p:cNvPr>
          <p:cNvSpPr>
            <a:spLocks noGrp="1"/>
          </p:cNvSpPr>
          <p:nvPr>
            <p:ph type="sldNum" sz="quarter" idx="12"/>
          </p:nvPr>
        </p:nvSpPr>
        <p:spPr>
          <a:xfrm>
            <a:off x="11676063" y="6582426"/>
            <a:ext cx="515935" cy="275573"/>
          </a:xfrm>
        </p:spPr>
        <p:txBody>
          <a:bodyPr/>
          <a:lstStyle>
            <a:lvl1pPr>
              <a:defRPr>
                <a:solidFill>
                  <a:schemeClr val="accent5"/>
                </a:solidFill>
              </a:defRPr>
            </a:lvl1pPr>
          </a:lstStyle>
          <a:p>
            <a:fld id="{F9591D4C-BB8F-AE46-BE73-C616F30BBC5B}" type="slidenum">
              <a:rPr lang="en-US" smtClean="0"/>
              <a:t>‹#›</a:t>
            </a:fld>
            <a:endParaRPr lang="en-US"/>
          </a:p>
        </p:txBody>
      </p:sp>
      <p:sp>
        <p:nvSpPr>
          <p:cNvPr id="17" name="Text Placeholder 1">
            <a:extLst>
              <a:ext uri="{FF2B5EF4-FFF2-40B4-BE49-F238E27FC236}">
                <a16:creationId xmlns:a16="http://schemas.microsoft.com/office/drawing/2014/main" id="{B425B684-C025-7A40-8525-E424A3D79E9C}"/>
              </a:ext>
            </a:extLst>
          </p:cNvPr>
          <p:cNvSpPr>
            <a:spLocks noGrp="1"/>
          </p:cNvSpPr>
          <p:nvPr>
            <p:ph type="body" sz="quarter" idx="15" hasCustomPrompt="1"/>
          </p:nvPr>
        </p:nvSpPr>
        <p:spPr>
          <a:xfrm>
            <a:off x="515938" y="899161"/>
            <a:ext cx="5500681" cy="237308"/>
          </a:xfrm>
          <a:prstGeom prst="rect">
            <a:avLst/>
          </a:prstGeom>
        </p:spPr>
        <p:txBody>
          <a:bodyPr rtlCol="0"/>
          <a:lstStyle>
            <a:lvl1pPr marL="0" indent="0">
              <a:lnSpc>
                <a:spcPct val="100000"/>
              </a:lnSpc>
              <a:buNone/>
              <a:defRPr sz="1800">
                <a:solidFill>
                  <a:schemeClr val="tx2"/>
                </a:solidFill>
              </a:defRPr>
            </a:lvl1pPr>
          </a:lstStyle>
          <a:p>
            <a:pPr defTabSz="180000" fontAlgn="auto">
              <a:spcAft>
                <a:spcPct val="0"/>
              </a:spcAft>
              <a:defRPr/>
            </a:pPr>
            <a:r>
              <a:rPr lang="en-US"/>
              <a:t>Optional Subtitle</a:t>
            </a:r>
          </a:p>
        </p:txBody>
      </p:sp>
      <p:sp>
        <p:nvSpPr>
          <p:cNvPr id="10" name="TextBox 9">
            <a:extLst>
              <a:ext uri="{FF2B5EF4-FFF2-40B4-BE49-F238E27FC236}">
                <a16:creationId xmlns:a16="http://schemas.microsoft.com/office/drawing/2014/main" id="{ED625D71-D389-4AAD-A767-6FB8822E9777}"/>
              </a:ext>
            </a:extLst>
          </p:cNvPr>
          <p:cNvSpPr txBox="1"/>
          <p:nvPr userDrawn="1"/>
        </p:nvSpPr>
        <p:spPr>
          <a:xfrm>
            <a:off x="515938" y="6596798"/>
            <a:ext cx="1727199" cy="246221"/>
          </a:xfrm>
          <a:prstGeom prst="rect">
            <a:avLst/>
          </a:prstGeom>
          <a:noFill/>
        </p:spPr>
        <p:txBody>
          <a:bodyPr wrap="square" lIns="0" rtlCol="0">
            <a:spAutoFit/>
          </a:bodyPr>
          <a:lstStyle/>
          <a:p>
            <a:r>
              <a:rPr lang="en-US" sz="1000" b="0">
                <a:solidFill>
                  <a:schemeClr val="bg1"/>
                </a:solidFill>
              </a:rPr>
              <a:t>www.dlapiper.com</a:t>
            </a:r>
          </a:p>
        </p:txBody>
      </p:sp>
      <p:sp>
        <p:nvSpPr>
          <p:cNvPr id="2" name="Title 1"/>
          <p:cNvSpPr>
            <a:spLocks noGrp="1"/>
          </p:cNvSpPr>
          <p:nvPr>
            <p:ph type="title" hasCustomPrompt="1"/>
          </p:nvPr>
        </p:nvSpPr>
        <p:spPr>
          <a:xfrm>
            <a:off x="515938" y="368300"/>
            <a:ext cx="5504825" cy="577153"/>
          </a:xfrm>
        </p:spPr>
        <p:txBody>
          <a:bodyPr/>
          <a:lstStyle/>
          <a:p>
            <a:r>
              <a:rPr lang="en-US"/>
              <a:t>Click to edit title</a:t>
            </a:r>
          </a:p>
        </p:txBody>
      </p:sp>
      <p:sp>
        <p:nvSpPr>
          <p:cNvPr id="4" name="Footer Placeholder 3"/>
          <p:cNvSpPr>
            <a:spLocks noGrp="1"/>
          </p:cNvSpPr>
          <p:nvPr>
            <p:ph type="ftr" sz="quarter" idx="17"/>
          </p:nvPr>
        </p:nvSpPr>
        <p:spPr/>
        <p:txBody>
          <a:bodyPr/>
          <a:lstStyle>
            <a:lvl1pPr>
              <a:defRPr>
                <a:solidFill>
                  <a:schemeClr val="bg1"/>
                </a:solidFill>
              </a:defRPr>
            </a:lvl1pPr>
          </a:lstStyle>
          <a:p>
            <a:endParaRPr lang="en-US"/>
          </a:p>
        </p:txBody>
      </p:sp>
      <p:sp>
        <p:nvSpPr>
          <p:cNvPr id="16" name="Picture Placeholder 3">
            <a:extLst>
              <a:ext uri="{FF2B5EF4-FFF2-40B4-BE49-F238E27FC236}">
                <a16:creationId xmlns:a16="http://schemas.microsoft.com/office/drawing/2014/main" id="{A643DD79-296D-1D4D-9489-1DCF3F20B120}"/>
              </a:ext>
            </a:extLst>
          </p:cNvPr>
          <p:cNvSpPr>
            <a:spLocks noGrp="1"/>
          </p:cNvSpPr>
          <p:nvPr>
            <p:ph type="pic" sz="quarter" idx="18"/>
          </p:nvPr>
        </p:nvSpPr>
        <p:spPr>
          <a:xfrm>
            <a:off x="6544300" y="0"/>
            <a:ext cx="5647699" cy="6581817"/>
          </a:xfrm>
          <a:prstGeom prst="rect">
            <a:avLst/>
          </a:prstGeom>
          <a:solidFill>
            <a:schemeClr val="bg2"/>
          </a:solidFill>
        </p:spPr>
        <p:txBody>
          <a:bodyPr/>
          <a:lstStyle/>
          <a:p>
            <a:r>
              <a:rPr lang="en-US"/>
              <a:t>Click icon to add picture</a:t>
            </a:r>
          </a:p>
        </p:txBody>
      </p:sp>
      <p:sp>
        <p:nvSpPr>
          <p:cNvPr id="13" name="Content Placeholder 8"/>
          <p:cNvSpPr>
            <a:spLocks noGrp="1"/>
          </p:cNvSpPr>
          <p:nvPr>
            <p:ph sz="quarter" idx="19"/>
          </p:nvPr>
        </p:nvSpPr>
        <p:spPr>
          <a:xfrm>
            <a:off x="515938" y="1882171"/>
            <a:ext cx="5500687" cy="4426554"/>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109041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ext and Image 2 - Dark">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B5C996B-0918-804B-BD4C-32A658B584F3}"/>
              </a:ext>
            </a:extLst>
          </p:cNvPr>
          <p:cNvSpPr/>
          <p:nvPr userDrawn="1"/>
        </p:nvSpPr>
        <p:spPr>
          <a:xfrm>
            <a:off x="-1" y="0"/>
            <a:ext cx="6544299" cy="658181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65975A82-7EB2-6E48-B38C-B5AEBD5D9A89}"/>
              </a:ext>
            </a:extLst>
          </p:cNvPr>
          <p:cNvSpPr>
            <a:spLocks noGrp="1" noChangeAspect="1"/>
          </p:cNvSpPr>
          <p:nvPr>
            <p:ph type="body" idx="1" hasCustomPrompt="1"/>
          </p:nvPr>
        </p:nvSpPr>
        <p:spPr>
          <a:xfrm>
            <a:off x="515939" y="1432200"/>
            <a:ext cx="5500676" cy="435600"/>
          </a:xfrm>
          <a:prstGeom prst="rect">
            <a:avLst/>
          </a:prstGeom>
        </p:spPr>
        <p:txBody>
          <a:bodyPr anchor="t" anchorCtr="0">
            <a:normAutofit/>
          </a:bodyPr>
          <a:lstStyle>
            <a:lvl1pPr marL="0" indent="0">
              <a:lnSpc>
                <a:spcPct val="100000"/>
              </a:lnSpc>
              <a:buNone/>
              <a:defRPr sz="2200" b="1" baseline="0">
                <a:solidFill>
                  <a:schemeClr val="accent6"/>
                </a:solidFill>
                <a:latin typeface="Cambria" panose="020405030504060302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Optional Subhead</a:t>
            </a:r>
          </a:p>
        </p:txBody>
      </p:sp>
      <p:sp>
        <p:nvSpPr>
          <p:cNvPr id="14" name="Date Placeholder 4">
            <a:extLst>
              <a:ext uri="{FF2B5EF4-FFF2-40B4-BE49-F238E27FC236}">
                <a16:creationId xmlns:a16="http://schemas.microsoft.com/office/drawing/2014/main" id="{95453CEA-0594-AC4A-BD6E-7EB2750A8464}"/>
              </a:ext>
            </a:extLst>
          </p:cNvPr>
          <p:cNvSpPr>
            <a:spLocks noGrp="1"/>
          </p:cNvSpPr>
          <p:nvPr>
            <p:ph type="dt" sz="half" idx="10"/>
          </p:nvPr>
        </p:nvSpPr>
        <p:spPr>
          <a:xfrm>
            <a:off x="9948863" y="6582427"/>
            <a:ext cx="1727201" cy="274964"/>
          </a:xfrm>
        </p:spPr>
        <p:txBody>
          <a:bodyPr/>
          <a:lstStyle>
            <a:lvl1pPr>
              <a:defRPr>
                <a:solidFill>
                  <a:schemeClr val="tx1"/>
                </a:solidFill>
              </a:defRPr>
            </a:lvl1pPr>
          </a:lstStyle>
          <a:p>
            <a:r>
              <a:rPr lang="en-US"/>
              <a:t>Date</a:t>
            </a:r>
          </a:p>
        </p:txBody>
      </p:sp>
      <p:sp>
        <p:nvSpPr>
          <p:cNvPr id="15" name="Slide Number Placeholder 6">
            <a:extLst>
              <a:ext uri="{FF2B5EF4-FFF2-40B4-BE49-F238E27FC236}">
                <a16:creationId xmlns:a16="http://schemas.microsoft.com/office/drawing/2014/main" id="{3C85EFBF-591E-C04B-B78E-407F8CD2F721}"/>
              </a:ext>
            </a:extLst>
          </p:cNvPr>
          <p:cNvSpPr>
            <a:spLocks noGrp="1"/>
          </p:cNvSpPr>
          <p:nvPr>
            <p:ph type="sldNum" sz="quarter" idx="12"/>
          </p:nvPr>
        </p:nvSpPr>
        <p:spPr>
          <a:xfrm>
            <a:off x="11676063" y="6582426"/>
            <a:ext cx="515935" cy="275573"/>
          </a:xfrm>
        </p:spPr>
        <p:txBody>
          <a:bodyPr/>
          <a:lstStyle>
            <a:lvl1pPr>
              <a:defRPr>
                <a:solidFill>
                  <a:schemeClr val="tx1"/>
                </a:solidFill>
              </a:defRPr>
            </a:lvl1pPr>
          </a:lstStyle>
          <a:p>
            <a:fld id="{F9591D4C-BB8F-AE46-BE73-C616F30BBC5B}" type="slidenum">
              <a:rPr lang="en-US" smtClean="0"/>
              <a:t>‹#›</a:t>
            </a:fld>
            <a:endParaRPr lang="en-US"/>
          </a:p>
        </p:txBody>
      </p:sp>
      <p:sp>
        <p:nvSpPr>
          <p:cNvPr id="17" name="Text Placeholder 1">
            <a:extLst>
              <a:ext uri="{FF2B5EF4-FFF2-40B4-BE49-F238E27FC236}">
                <a16:creationId xmlns:a16="http://schemas.microsoft.com/office/drawing/2014/main" id="{B425B684-C025-7A40-8525-E424A3D79E9C}"/>
              </a:ext>
            </a:extLst>
          </p:cNvPr>
          <p:cNvSpPr>
            <a:spLocks noGrp="1"/>
          </p:cNvSpPr>
          <p:nvPr>
            <p:ph type="body" sz="quarter" idx="15" hasCustomPrompt="1"/>
          </p:nvPr>
        </p:nvSpPr>
        <p:spPr>
          <a:xfrm>
            <a:off x="515939" y="899161"/>
            <a:ext cx="5496543" cy="237308"/>
          </a:xfrm>
          <a:prstGeom prst="rect">
            <a:avLst/>
          </a:prstGeom>
        </p:spPr>
        <p:txBody>
          <a:bodyPr rtlCol="0"/>
          <a:lstStyle>
            <a:lvl1pPr marL="0" indent="0">
              <a:lnSpc>
                <a:spcPct val="100000"/>
              </a:lnSpc>
              <a:buNone/>
              <a:defRPr sz="1800">
                <a:solidFill>
                  <a:schemeClr val="bg2"/>
                </a:solidFill>
              </a:defRPr>
            </a:lvl1pPr>
          </a:lstStyle>
          <a:p>
            <a:pPr defTabSz="180000" fontAlgn="auto">
              <a:spcAft>
                <a:spcPct val="0"/>
              </a:spcAft>
              <a:defRPr/>
            </a:pPr>
            <a:r>
              <a:rPr lang="en-US"/>
              <a:t>Optional Subtitle</a:t>
            </a:r>
          </a:p>
        </p:txBody>
      </p:sp>
      <p:sp>
        <p:nvSpPr>
          <p:cNvPr id="2" name="Title 1"/>
          <p:cNvSpPr>
            <a:spLocks noGrp="1"/>
          </p:cNvSpPr>
          <p:nvPr>
            <p:ph type="title" hasCustomPrompt="1"/>
          </p:nvPr>
        </p:nvSpPr>
        <p:spPr>
          <a:xfrm>
            <a:off x="515937" y="368300"/>
            <a:ext cx="5500689" cy="577153"/>
          </a:xfrm>
        </p:spPr>
        <p:txBody>
          <a:bodyPr/>
          <a:lstStyle>
            <a:lvl1pPr>
              <a:defRPr>
                <a:solidFill>
                  <a:schemeClr val="bg1"/>
                </a:solidFill>
              </a:defRPr>
            </a:lvl1pPr>
          </a:lstStyle>
          <a:p>
            <a:r>
              <a:rPr lang="en-US"/>
              <a:t>Click to edit title</a:t>
            </a:r>
          </a:p>
        </p:txBody>
      </p:sp>
      <p:sp>
        <p:nvSpPr>
          <p:cNvPr id="4" name="Footer Placeholder 3"/>
          <p:cNvSpPr>
            <a:spLocks noGrp="1"/>
          </p:cNvSpPr>
          <p:nvPr>
            <p:ph type="ftr" sz="quarter" idx="17"/>
          </p:nvPr>
        </p:nvSpPr>
        <p:spPr/>
        <p:txBody>
          <a:bodyPr/>
          <a:lstStyle>
            <a:lvl1pPr>
              <a:defRPr>
                <a:solidFill>
                  <a:schemeClr val="tx1"/>
                </a:solidFill>
              </a:defRPr>
            </a:lvl1pPr>
          </a:lstStyle>
          <a:p>
            <a:endParaRPr lang="en-US"/>
          </a:p>
        </p:txBody>
      </p:sp>
      <p:sp>
        <p:nvSpPr>
          <p:cNvPr id="12" name="Picture Placeholder 3">
            <a:extLst>
              <a:ext uri="{FF2B5EF4-FFF2-40B4-BE49-F238E27FC236}">
                <a16:creationId xmlns:a16="http://schemas.microsoft.com/office/drawing/2014/main" id="{A643DD79-296D-1D4D-9489-1DCF3F20B120}"/>
              </a:ext>
            </a:extLst>
          </p:cNvPr>
          <p:cNvSpPr>
            <a:spLocks noGrp="1"/>
          </p:cNvSpPr>
          <p:nvPr>
            <p:ph type="pic" sz="quarter" idx="18"/>
          </p:nvPr>
        </p:nvSpPr>
        <p:spPr>
          <a:xfrm>
            <a:off x="6544300" y="0"/>
            <a:ext cx="5647699" cy="6581817"/>
          </a:xfrm>
          <a:prstGeom prst="rect">
            <a:avLst/>
          </a:prstGeom>
          <a:solidFill>
            <a:schemeClr val="bg2"/>
          </a:solidFill>
        </p:spPr>
        <p:txBody>
          <a:bodyPr/>
          <a:lstStyle/>
          <a:p>
            <a:r>
              <a:rPr lang="en-US"/>
              <a:t>Click icon to add picture</a:t>
            </a:r>
          </a:p>
        </p:txBody>
      </p:sp>
      <p:sp>
        <p:nvSpPr>
          <p:cNvPr id="13" name="Content Placeholder 8"/>
          <p:cNvSpPr>
            <a:spLocks noGrp="1"/>
          </p:cNvSpPr>
          <p:nvPr>
            <p:ph sz="quarter" idx="19"/>
          </p:nvPr>
        </p:nvSpPr>
        <p:spPr>
          <a:xfrm>
            <a:off x="515937" y="1882171"/>
            <a:ext cx="5500688" cy="4426554"/>
          </a:xfrm>
        </p:spPr>
        <p:txBody>
          <a:bodyPr/>
          <a:lstStyle>
            <a:lvl1pPr>
              <a:lnSpc>
                <a:spcPct val="100000"/>
              </a:lnSpc>
              <a:defRPr>
                <a:solidFill>
                  <a:schemeClr val="bg1"/>
                </a:solidFill>
              </a:defRPr>
            </a:lvl1pPr>
            <a:lvl2pPr>
              <a:lnSpc>
                <a:spcPct val="100000"/>
              </a:lnSpc>
              <a:defRPr>
                <a:solidFill>
                  <a:schemeClr val="bg1"/>
                </a:solidFill>
              </a:defRPr>
            </a:lvl2pPr>
            <a:lvl3pPr>
              <a:lnSpc>
                <a:spcPct val="100000"/>
              </a:lnSpc>
              <a:defRPr>
                <a:solidFill>
                  <a:schemeClr val="bg1"/>
                </a:solidFill>
              </a:defRPr>
            </a:lvl3pPr>
            <a:lvl4pPr>
              <a:lnSpc>
                <a:spcPct val="100000"/>
              </a:lnSpc>
              <a:defRPr>
                <a:solidFill>
                  <a:schemeClr val="bg1"/>
                </a:solidFill>
              </a:defRPr>
            </a:lvl4pPr>
            <a:lvl5pPr>
              <a:lnSpc>
                <a:spcPct val="100000"/>
              </a:lnSpc>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TextBox 15">
            <a:extLst>
              <a:ext uri="{FF2B5EF4-FFF2-40B4-BE49-F238E27FC236}">
                <a16:creationId xmlns:a16="http://schemas.microsoft.com/office/drawing/2014/main" id="{54F65428-031B-6B4C-AE35-E0B11D3D3315}"/>
              </a:ext>
            </a:extLst>
          </p:cNvPr>
          <p:cNvSpPr txBox="1"/>
          <p:nvPr userDrawn="1"/>
        </p:nvSpPr>
        <p:spPr>
          <a:xfrm>
            <a:off x="515938" y="6596798"/>
            <a:ext cx="1727199" cy="246221"/>
          </a:xfrm>
          <a:prstGeom prst="rect">
            <a:avLst/>
          </a:prstGeom>
          <a:noFill/>
        </p:spPr>
        <p:txBody>
          <a:bodyPr wrap="square" lIns="0" rtlCol="0">
            <a:spAutoFit/>
          </a:bodyPr>
          <a:lstStyle/>
          <a:p>
            <a:r>
              <a:rPr lang="en-US" sz="1000" b="0">
                <a:solidFill>
                  <a:schemeClr val="tx1"/>
                </a:solidFill>
              </a:rPr>
              <a:t>www.dlapiper.com</a:t>
            </a:r>
          </a:p>
        </p:txBody>
      </p:sp>
    </p:spTree>
    <p:extLst>
      <p:ext uri="{BB962C8B-B14F-4D97-AF65-F5344CB8AC3E}">
        <p14:creationId xmlns:p14="http://schemas.microsoft.com/office/powerpoint/2010/main" val="400229573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ext and Image 3 - White">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FD7420B5-0C7D-8A40-916E-9DC1FF97152E}"/>
              </a:ext>
            </a:extLst>
          </p:cNvPr>
          <p:cNvSpPr/>
          <p:nvPr userDrawn="1"/>
        </p:nvSpPr>
        <p:spPr>
          <a:xfrm>
            <a:off x="0" y="6582427"/>
            <a:ext cx="12191999" cy="27557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Date Placeholder 4">
            <a:extLst>
              <a:ext uri="{FF2B5EF4-FFF2-40B4-BE49-F238E27FC236}">
                <a16:creationId xmlns:a16="http://schemas.microsoft.com/office/drawing/2014/main" id="{95453CEA-0594-AC4A-BD6E-7EB2750A8464}"/>
              </a:ext>
            </a:extLst>
          </p:cNvPr>
          <p:cNvSpPr>
            <a:spLocks noGrp="1"/>
          </p:cNvSpPr>
          <p:nvPr>
            <p:ph type="dt" sz="half" idx="10"/>
          </p:nvPr>
        </p:nvSpPr>
        <p:spPr>
          <a:xfrm>
            <a:off x="9948863" y="6582427"/>
            <a:ext cx="1727201" cy="274964"/>
          </a:xfrm>
        </p:spPr>
        <p:txBody>
          <a:bodyPr/>
          <a:lstStyle>
            <a:lvl1pPr>
              <a:defRPr>
                <a:solidFill>
                  <a:schemeClr val="accent5"/>
                </a:solidFill>
              </a:defRPr>
            </a:lvl1pPr>
          </a:lstStyle>
          <a:p>
            <a:r>
              <a:rPr lang="en-US"/>
              <a:t>Date</a:t>
            </a:r>
          </a:p>
        </p:txBody>
      </p:sp>
      <p:sp>
        <p:nvSpPr>
          <p:cNvPr id="15" name="Slide Number Placeholder 6">
            <a:extLst>
              <a:ext uri="{FF2B5EF4-FFF2-40B4-BE49-F238E27FC236}">
                <a16:creationId xmlns:a16="http://schemas.microsoft.com/office/drawing/2014/main" id="{3C85EFBF-591E-C04B-B78E-407F8CD2F721}"/>
              </a:ext>
            </a:extLst>
          </p:cNvPr>
          <p:cNvSpPr>
            <a:spLocks noGrp="1"/>
          </p:cNvSpPr>
          <p:nvPr>
            <p:ph type="sldNum" sz="quarter" idx="12"/>
          </p:nvPr>
        </p:nvSpPr>
        <p:spPr>
          <a:xfrm>
            <a:off x="11676063" y="6582426"/>
            <a:ext cx="515935" cy="275573"/>
          </a:xfrm>
        </p:spPr>
        <p:txBody>
          <a:bodyPr/>
          <a:lstStyle>
            <a:lvl1pPr>
              <a:defRPr>
                <a:solidFill>
                  <a:schemeClr val="accent5"/>
                </a:solidFill>
              </a:defRPr>
            </a:lvl1pPr>
          </a:lstStyle>
          <a:p>
            <a:fld id="{F9591D4C-BB8F-AE46-BE73-C616F30BBC5B}" type="slidenum">
              <a:rPr lang="en-US" smtClean="0"/>
              <a:t>‹#›</a:t>
            </a:fld>
            <a:endParaRPr lang="en-US"/>
          </a:p>
        </p:txBody>
      </p:sp>
      <p:sp>
        <p:nvSpPr>
          <p:cNvPr id="17" name="Text Placeholder 1">
            <a:extLst>
              <a:ext uri="{FF2B5EF4-FFF2-40B4-BE49-F238E27FC236}">
                <a16:creationId xmlns:a16="http://schemas.microsoft.com/office/drawing/2014/main" id="{B425B684-C025-7A40-8525-E424A3D79E9C}"/>
              </a:ext>
            </a:extLst>
          </p:cNvPr>
          <p:cNvSpPr>
            <a:spLocks noGrp="1"/>
          </p:cNvSpPr>
          <p:nvPr>
            <p:ph type="body" sz="quarter" idx="15" hasCustomPrompt="1"/>
          </p:nvPr>
        </p:nvSpPr>
        <p:spPr>
          <a:xfrm>
            <a:off x="515938" y="899161"/>
            <a:ext cx="11160124" cy="237308"/>
          </a:xfrm>
          <a:prstGeom prst="rect">
            <a:avLst/>
          </a:prstGeom>
        </p:spPr>
        <p:txBody>
          <a:bodyPr rtlCol="0"/>
          <a:lstStyle>
            <a:lvl1pPr marL="0" indent="0">
              <a:lnSpc>
                <a:spcPct val="100000"/>
              </a:lnSpc>
              <a:buNone/>
              <a:defRPr sz="1800">
                <a:solidFill>
                  <a:schemeClr val="tx2"/>
                </a:solidFill>
              </a:defRPr>
            </a:lvl1pPr>
          </a:lstStyle>
          <a:p>
            <a:pPr defTabSz="180000" fontAlgn="auto">
              <a:spcAft>
                <a:spcPct val="0"/>
              </a:spcAft>
              <a:defRPr/>
            </a:pPr>
            <a:r>
              <a:rPr lang="en-US"/>
              <a:t>Optional Subtitle</a:t>
            </a:r>
          </a:p>
        </p:txBody>
      </p:sp>
      <p:sp>
        <p:nvSpPr>
          <p:cNvPr id="10" name="TextBox 9">
            <a:extLst>
              <a:ext uri="{FF2B5EF4-FFF2-40B4-BE49-F238E27FC236}">
                <a16:creationId xmlns:a16="http://schemas.microsoft.com/office/drawing/2014/main" id="{ED625D71-D389-4AAD-A767-6FB8822E9777}"/>
              </a:ext>
            </a:extLst>
          </p:cNvPr>
          <p:cNvSpPr txBox="1"/>
          <p:nvPr userDrawn="1"/>
        </p:nvSpPr>
        <p:spPr>
          <a:xfrm>
            <a:off x="515938" y="6596798"/>
            <a:ext cx="1727199" cy="246221"/>
          </a:xfrm>
          <a:prstGeom prst="rect">
            <a:avLst/>
          </a:prstGeom>
          <a:noFill/>
        </p:spPr>
        <p:txBody>
          <a:bodyPr wrap="square" lIns="0" rtlCol="0">
            <a:spAutoFit/>
          </a:bodyPr>
          <a:lstStyle/>
          <a:p>
            <a:r>
              <a:rPr lang="en-US" sz="1000" b="0">
                <a:solidFill>
                  <a:schemeClr val="bg1"/>
                </a:solidFill>
              </a:rPr>
              <a:t>www.dlapiper.com</a:t>
            </a:r>
          </a:p>
        </p:txBody>
      </p:sp>
      <p:sp>
        <p:nvSpPr>
          <p:cNvPr id="2" name="Title 1"/>
          <p:cNvSpPr>
            <a:spLocks noGrp="1"/>
          </p:cNvSpPr>
          <p:nvPr>
            <p:ph type="title" hasCustomPrompt="1"/>
          </p:nvPr>
        </p:nvSpPr>
        <p:spPr>
          <a:xfrm>
            <a:off x="515939" y="368300"/>
            <a:ext cx="11160124" cy="577153"/>
          </a:xfrm>
        </p:spPr>
        <p:txBody>
          <a:bodyPr/>
          <a:lstStyle/>
          <a:p>
            <a:r>
              <a:rPr lang="en-US"/>
              <a:t>Click to edit title</a:t>
            </a:r>
          </a:p>
        </p:txBody>
      </p:sp>
      <p:sp>
        <p:nvSpPr>
          <p:cNvPr id="4" name="Footer Placeholder 3"/>
          <p:cNvSpPr>
            <a:spLocks noGrp="1"/>
          </p:cNvSpPr>
          <p:nvPr>
            <p:ph type="ftr" sz="quarter" idx="17"/>
          </p:nvPr>
        </p:nvSpPr>
        <p:spPr/>
        <p:txBody>
          <a:bodyPr/>
          <a:lstStyle>
            <a:lvl1pPr>
              <a:defRPr>
                <a:solidFill>
                  <a:schemeClr val="bg1"/>
                </a:solidFill>
              </a:defRPr>
            </a:lvl1pPr>
          </a:lstStyle>
          <a:p>
            <a:endParaRPr lang="en-US"/>
          </a:p>
        </p:txBody>
      </p:sp>
      <p:sp>
        <p:nvSpPr>
          <p:cNvPr id="13" name="Picture Placeholder 3">
            <a:extLst>
              <a:ext uri="{FF2B5EF4-FFF2-40B4-BE49-F238E27FC236}">
                <a16:creationId xmlns:a16="http://schemas.microsoft.com/office/drawing/2014/main" id="{A643DD79-296D-1D4D-9489-1DCF3F20B120}"/>
              </a:ext>
            </a:extLst>
          </p:cNvPr>
          <p:cNvSpPr>
            <a:spLocks noGrp="1"/>
          </p:cNvSpPr>
          <p:nvPr>
            <p:ph type="pic" sz="quarter" idx="18"/>
          </p:nvPr>
        </p:nvSpPr>
        <p:spPr>
          <a:xfrm>
            <a:off x="0" y="3671047"/>
            <a:ext cx="12191999" cy="2910770"/>
          </a:xfrm>
          <a:prstGeom prst="rect">
            <a:avLst/>
          </a:prstGeom>
          <a:solidFill>
            <a:schemeClr val="bg2"/>
          </a:solidFill>
        </p:spPr>
        <p:txBody>
          <a:bodyPr/>
          <a:lstStyle/>
          <a:p>
            <a:r>
              <a:rPr lang="en-US"/>
              <a:t>Click icon to add picture</a:t>
            </a:r>
          </a:p>
        </p:txBody>
      </p:sp>
      <p:sp>
        <p:nvSpPr>
          <p:cNvPr id="11" name="Content Placeholder 8"/>
          <p:cNvSpPr>
            <a:spLocks noGrp="1"/>
          </p:cNvSpPr>
          <p:nvPr>
            <p:ph sz="quarter" idx="19"/>
          </p:nvPr>
        </p:nvSpPr>
        <p:spPr>
          <a:xfrm>
            <a:off x="515938" y="1432200"/>
            <a:ext cx="11160125" cy="2047831"/>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xt and Image 3 - Dark">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B5C996B-0918-804B-BD4C-32A658B584F3}"/>
              </a:ext>
            </a:extLst>
          </p:cNvPr>
          <p:cNvSpPr/>
          <p:nvPr userDrawn="1"/>
        </p:nvSpPr>
        <p:spPr>
          <a:xfrm>
            <a:off x="0" y="0"/>
            <a:ext cx="12191998" cy="367104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Date Placeholder 4">
            <a:extLst>
              <a:ext uri="{FF2B5EF4-FFF2-40B4-BE49-F238E27FC236}">
                <a16:creationId xmlns:a16="http://schemas.microsoft.com/office/drawing/2014/main" id="{95453CEA-0594-AC4A-BD6E-7EB2750A8464}"/>
              </a:ext>
            </a:extLst>
          </p:cNvPr>
          <p:cNvSpPr>
            <a:spLocks noGrp="1"/>
          </p:cNvSpPr>
          <p:nvPr>
            <p:ph type="dt" sz="half" idx="10"/>
          </p:nvPr>
        </p:nvSpPr>
        <p:spPr>
          <a:xfrm>
            <a:off x="9948863" y="6582427"/>
            <a:ext cx="1727201" cy="274964"/>
          </a:xfrm>
        </p:spPr>
        <p:txBody>
          <a:bodyPr/>
          <a:lstStyle>
            <a:lvl1pPr>
              <a:defRPr>
                <a:solidFill>
                  <a:schemeClr val="tx1"/>
                </a:solidFill>
              </a:defRPr>
            </a:lvl1pPr>
          </a:lstStyle>
          <a:p>
            <a:r>
              <a:rPr lang="en-US"/>
              <a:t>Date</a:t>
            </a:r>
          </a:p>
        </p:txBody>
      </p:sp>
      <p:sp>
        <p:nvSpPr>
          <p:cNvPr id="15" name="Slide Number Placeholder 6">
            <a:extLst>
              <a:ext uri="{FF2B5EF4-FFF2-40B4-BE49-F238E27FC236}">
                <a16:creationId xmlns:a16="http://schemas.microsoft.com/office/drawing/2014/main" id="{3C85EFBF-591E-C04B-B78E-407F8CD2F721}"/>
              </a:ext>
            </a:extLst>
          </p:cNvPr>
          <p:cNvSpPr>
            <a:spLocks noGrp="1"/>
          </p:cNvSpPr>
          <p:nvPr>
            <p:ph type="sldNum" sz="quarter" idx="12"/>
          </p:nvPr>
        </p:nvSpPr>
        <p:spPr>
          <a:xfrm>
            <a:off x="11676063" y="6582426"/>
            <a:ext cx="515935" cy="275573"/>
          </a:xfrm>
        </p:spPr>
        <p:txBody>
          <a:bodyPr/>
          <a:lstStyle>
            <a:lvl1pPr>
              <a:defRPr>
                <a:solidFill>
                  <a:schemeClr val="tx1"/>
                </a:solidFill>
              </a:defRPr>
            </a:lvl1pPr>
          </a:lstStyle>
          <a:p>
            <a:fld id="{F9591D4C-BB8F-AE46-BE73-C616F30BBC5B}" type="slidenum">
              <a:rPr lang="en-US" smtClean="0"/>
              <a:t>‹#›</a:t>
            </a:fld>
            <a:endParaRPr lang="en-US"/>
          </a:p>
        </p:txBody>
      </p:sp>
      <p:sp>
        <p:nvSpPr>
          <p:cNvPr id="17" name="Text Placeholder 1">
            <a:extLst>
              <a:ext uri="{FF2B5EF4-FFF2-40B4-BE49-F238E27FC236}">
                <a16:creationId xmlns:a16="http://schemas.microsoft.com/office/drawing/2014/main" id="{B425B684-C025-7A40-8525-E424A3D79E9C}"/>
              </a:ext>
            </a:extLst>
          </p:cNvPr>
          <p:cNvSpPr>
            <a:spLocks noGrp="1"/>
          </p:cNvSpPr>
          <p:nvPr>
            <p:ph type="body" sz="quarter" idx="15" hasCustomPrompt="1"/>
          </p:nvPr>
        </p:nvSpPr>
        <p:spPr>
          <a:xfrm>
            <a:off x="515939" y="899161"/>
            <a:ext cx="11151740" cy="237308"/>
          </a:xfrm>
          <a:prstGeom prst="rect">
            <a:avLst/>
          </a:prstGeom>
        </p:spPr>
        <p:txBody>
          <a:bodyPr rtlCol="0"/>
          <a:lstStyle>
            <a:lvl1pPr marL="0" indent="0">
              <a:lnSpc>
                <a:spcPct val="100000"/>
              </a:lnSpc>
              <a:buNone/>
              <a:defRPr sz="1800">
                <a:solidFill>
                  <a:schemeClr val="bg2"/>
                </a:solidFill>
              </a:defRPr>
            </a:lvl1pPr>
          </a:lstStyle>
          <a:p>
            <a:pPr defTabSz="180000" fontAlgn="auto">
              <a:spcAft>
                <a:spcPct val="0"/>
              </a:spcAft>
              <a:defRPr/>
            </a:pPr>
            <a:r>
              <a:rPr lang="en-US"/>
              <a:t>Optional Subtitle</a:t>
            </a:r>
          </a:p>
        </p:txBody>
      </p:sp>
      <p:sp>
        <p:nvSpPr>
          <p:cNvPr id="2" name="Title 1"/>
          <p:cNvSpPr>
            <a:spLocks noGrp="1"/>
          </p:cNvSpPr>
          <p:nvPr>
            <p:ph type="title" hasCustomPrompt="1"/>
          </p:nvPr>
        </p:nvSpPr>
        <p:spPr>
          <a:xfrm>
            <a:off x="515939" y="368300"/>
            <a:ext cx="11151744" cy="577153"/>
          </a:xfrm>
        </p:spPr>
        <p:txBody>
          <a:bodyPr/>
          <a:lstStyle>
            <a:lvl1pPr>
              <a:defRPr>
                <a:solidFill>
                  <a:schemeClr val="bg1"/>
                </a:solidFill>
              </a:defRPr>
            </a:lvl1pPr>
          </a:lstStyle>
          <a:p>
            <a:r>
              <a:rPr lang="en-US"/>
              <a:t>Click to edit title</a:t>
            </a:r>
          </a:p>
        </p:txBody>
      </p:sp>
      <p:sp>
        <p:nvSpPr>
          <p:cNvPr id="4" name="Footer Placeholder 3"/>
          <p:cNvSpPr>
            <a:spLocks noGrp="1"/>
          </p:cNvSpPr>
          <p:nvPr>
            <p:ph type="ftr" sz="quarter" idx="17"/>
          </p:nvPr>
        </p:nvSpPr>
        <p:spPr/>
        <p:txBody>
          <a:bodyPr/>
          <a:lstStyle>
            <a:lvl1pPr>
              <a:defRPr>
                <a:solidFill>
                  <a:schemeClr val="tx1"/>
                </a:solidFill>
              </a:defRPr>
            </a:lvl1pPr>
          </a:lstStyle>
          <a:p>
            <a:endParaRPr lang="en-US"/>
          </a:p>
        </p:txBody>
      </p:sp>
      <p:sp>
        <p:nvSpPr>
          <p:cNvPr id="12" name="Picture Placeholder 3">
            <a:extLst>
              <a:ext uri="{FF2B5EF4-FFF2-40B4-BE49-F238E27FC236}">
                <a16:creationId xmlns:a16="http://schemas.microsoft.com/office/drawing/2014/main" id="{A643DD79-296D-1D4D-9489-1DCF3F20B120}"/>
              </a:ext>
            </a:extLst>
          </p:cNvPr>
          <p:cNvSpPr>
            <a:spLocks noGrp="1"/>
          </p:cNvSpPr>
          <p:nvPr>
            <p:ph type="pic" sz="quarter" idx="18"/>
          </p:nvPr>
        </p:nvSpPr>
        <p:spPr>
          <a:xfrm>
            <a:off x="0" y="3671047"/>
            <a:ext cx="12191999" cy="2910770"/>
          </a:xfrm>
          <a:prstGeom prst="rect">
            <a:avLst/>
          </a:prstGeom>
          <a:solidFill>
            <a:schemeClr val="bg2"/>
          </a:solidFill>
        </p:spPr>
        <p:txBody>
          <a:bodyPr/>
          <a:lstStyle/>
          <a:p>
            <a:r>
              <a:rPr lang="en-US"/>
              <a:t>Click icon to add picture</a:t>
            </a:r>
          </a:p>
        </p:txBody>
      </p:sp>
      <p:sp>
        <p:nvSpPr>
          <p:cNvPr id="13" name="Content Placeholder 8"/>
          <p:cNvSpPr>
            <a:spLocks noGrp="1"/>
          </p:cNvSpPr>
          <p:nvPr>
            <p:ph sz="quarter" idx="19"/>
          </p:nvPr>
        </p:nvSpPr>
        <p:spPr>
          <a:xfrm>
            <a:off x="515938" y="1431926"/>
            <a:ext cx="11160125" cy="2048106"/>
          </a:xfrm>
        </p:spPr>
        <p:txBody>
          <a:bodyPr/>
          <a:lstStyle>
            <a:lvl1pPr>
              <a:lnSpc>
                <a:spcPct val="100000"/>
              </a:lnSpc>
              <a:defRPr>
                <a:solidFill>
                  <a:schemeClr val="bg1"/>
                </a:solidFill>
              </a:defRPr>
            </a:lvl1pPr>
            <a:lvl2pPr>
              <a:lnSpc>
                <a:spcPct val="100000"/>
              </a:lnSpc>
              <a:defRPr>
                <a:solidFill>
                  <a:schemeClr val="bg1"/>
                </a:solidFill>
              </a:defRPr>
            </a:lvl2pPr>
            <a:lvl3pPr>
              <a:lnSpc>
                <a:spcPct val="100000"/>
              </a:lnSpc>
              <a:defRPr>
                <a:solidFill>
                  <a:schemeClr val="bg1"/>
                </a:solidFill>
              </a:defRPr>
            </a:lvl3pPr>
            <a:lvl4pPr>
              <a:lnSpc>
                <a:spcPct val="100000"/>
              </a:lnSpc>
              <a:defRPr>
                <a:solidFill>
                  <a:schemeClr val="bg1"/>
                </a:solidFill>
              </a:defRPr>
            </a:lvl4pPr>
            <a:lvl5pPr>
              <a:lnSpc>
                <a:spcPct val="100000"/>
              </a:lnSpc>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Box 9">
            <a:extLst>
              <a:ext uri="{FF2B5EF4-FFF2-40B4-BE49-F238E27FC236}">
                <a16:creationId xmlns:a16="http://schemas.microsoft.com/office/drawing/2014/main" id="{5F3931A9-2131-D746-8471-7C1586A1E156}"/>
              </a:ext>
            </a:extLst>
          </p:cNvPr>
          <p:cNvSpPr txBox="1"/>
          <p:nvPr userDrawn="1"/>
        </p:nvSpPr>
        <p:spPr>
          <a:xfrm>
            <a:off x="515938" y="6596798"/>
            <a:ext cx="1727199" cy="246221"/>
          </a:xfrm>
          <a:prstGeom prst="rect">
            <a:avLst/>
          </a:prstGeom>
          <a:noFill/>
        </p:spPr>
        <p:txBody>
          <a:bodyPr wrap="square" lIns="0" rtlCol="0">
            <a:spAutoFit/>
          </a:bodyPr>
          <a:lstStyle/>
          <a:p>
            <a:r>
              <a:rPr lang="en-US" sz="1000" b="0">
                <a:solidFill>
                  <a:schemeClr val="tx1"/>
                </a:solidFill>
              </a:rPr>
              <a:t>www.dlapiper.com</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Image Page x 1">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FD7420B5-0C7D-8A40-916E-9DC1FF97152E}"/>
              </a:ext>
            </a:extLst>
          </p:cNvPr>
          <p:cNvSpPr/>
          <p:nvPr userDrawn="1"/>
        </p:nvSpPr>
        <p:spPr>
          <a:xfrm>
            <a:off x="0" y="6582427"/>
            <a:ext cx="12191999" cy="27557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Date Placeholder 4">
            <a:extLst>
              <a:ext uri="{FF2B5EF4-FFF2-40B4-BE49-F238E27FC236}">
                <a16:creationId xmlns:a16="http://schemas.microsoft.com/office/drawing/2014/main" id="{95453CEA-0594-AC4A-BD6E-7EB2750A8464}"/>
              </a:ext>
            </a:extLst>
          </p:cNvPr>
          <p:cNvSpPr>
            <a:spLocks noGrp="1"/>
          </p:cNvSpPr>
          <p:nvPr>
            <p:ph type="dt" sz="half" idx="10"/>
          </p:nvPr>
        </p:nvSpPr>
        <p:spPr>
          <a:xfrm>
            <a:off x="9948863" y="6582427"/>
            <a:ext cx="1727201" cy="274964"/>
          </a:xfrm>
        </p:spPr>
        <p:txBody>
          <a:bodyPr/>
          <a:lstStyle>
            <a:lvl1pPr>
              <a:defRPr>
                <a:solidFill>
                  <a:schemeClr val="accent5"/>
                </a:solidFill>
              </a:defRPr>
            </a:lvl1pPr>
          </a:lstStyle>
          <a:p>
            <a:r>
              <a:rPr lang="en-US"/>
              <a:t>Date</a:t>
            </a:r>
          </a:p>
        </p:txBody>
      </p:sp>
      <p:sp>
        <p:nvSpPr>
          <p:cNvPr id="15" name="Slide Number Placeholder 6">
            <a:extLst>
              <a:ext uri="{FF2B5EF4-FFF2-40B4-BE49-F238E27FC236}">
                <a16:creationId xmlns:a16="http://schemas.microsoft.com/office/drawing/2014/main" id="{3C85EFBF-591E-C04B-B78E-407F8CD2F721}"/>
              </a:ext>
            </a:extLst>
          </p:cNvPr>
          <p:cNvSpPr>
            <a:spLocks noGrp="1"/>
          </p:cNvSpPr>
          <p:nvPr>
            <p:ph type="sldNum" sz="quarter" idx="12"/>
          </p:nvPr>
        </p:nvSpPr>
        <p:spPr>
          <a:xfrm>
            <a:off x="11676063" y="6582426"/>
            <a:ext cx="515935" cy="275573"/>
          </a:xfrm>
        </p:spPr>
        <p:txBody>
          <a:bodyPr/>
          <a:lstStyle>
            <a:lvl1pPr>
              <a:defRPr>
                <a:solidFill>
                  <a:schemeClr val="accent5"/>
                </a:solidFill>
              </a:defRPr>
            </a:lvl1pPr>
          </a:lstStyle>
          <a:p>
            <a:fld id="{F9591D4C-BB8F-AE46-BE73-C616F30BBC5B}" type="slidenum">
              <a:rPr lang="en-US" smtClean="0"/>
              <a:t>‹#›</a:t>
            </a:fld>
            <a:endParaRPr lang="en-US"/>
          </a:p>
        </p:txBody>
      </p:sp>
      <p:sp>
        <p:nvSpPr>
          <p:cNvPr id="17" name="Text Placeholder 1">
            <a:extLst>
              <a:ext uri="{FF2B5EF4-FFF2-40B4-BE49-F238E27FC236}">
                <a16:creationId xmlns:a16="http://schemas.microsoft.com/office/drawing/2014/main" id="{B425B684-C025-7A40-8525-E424A3D79E9C}"/>
              </a:ext>
            </a:extLst>
          </p:cNvPr>
          <p:cNvSpPr>
            <a:spLocks noGrp="1"/>
          </p:cNvSpPr>
          <p:nvPr>
            <p:ph type="body" sz="quarter" idx="15" hasCustomPrompt="1"/>
          </p:nvPr>
        </p:nvSpPr>
        <p:spPr>
          <a:xfrm>
            <a:off x="515938" y="899161"/>
            <a:ext cx="11160124" cy="237308"/>
          </a:xfrm>
          <a:prstGeom prst="rect">
            <a:avLst/>
          </a:prstGeom>
        </p:spPr>
        <p:txBody>
          <a:bodyPr rtlCol="0"/>
          <a:lstStyle>
            <a:lvl1pPr marL="0" indent="0">
              <a:lnSpc>
                <a:spcPct val="100000"/>
              </a:lnSpc>
              <a:buNone/>
              <a:defRPr sz="1800">
                <a:solidFill>
                  <a:schemeClr val="tx2"/>
                </a:solidFill>
              </a:defRPr>
            </a:lvl1pPr>
          </a:lstStyle>
          <a:p>
            <a:pPr defTabSz="180000" fontAlgn="auto">
              <a:spcAft>
                <a:spcPct val="0"/>
              </a:spcAft>
              <a:defRPr/>
            </a:pPr>
            <a:r>
              <a:rPr lang="en-US"/>
              <a:t>Optional Subtitle</a:t>
            </a:r>
          </a:p>
        </p:txBody>
      </p:sp>
      <p:sp>
        <p:nvSpPr>
          <p:cNvPr id="10" name="TextBox 9">
            <a:extLst>
              <a:ext uri="{FF2B5EF4-FFF2-40B4-BE49-F238E27FC236}">
                <a16:creationId xmlns:a16="http://schemas.microsoft.com/office/drawing/2014/main" id="{ED625D71-D389-4AAD-A767-6FB8822E9777}"/>
              </a:ext>
            </a:extLst>
          </p:cNvPr>
          <p:cNvSpPr txBox="1"/>
          <p:nvPr userDrawn="1"/>
        </p:nvSpPr>
        <p:spPr>
          <a:xfrm>
            <a:off x="515938" y="6596798"/>
            <a:ext cx="1727199" cy="246221"/>
          </a:xfrm>
          <a:prstGeom prst="rect">
            <a:avLst/>
          </a:prstGeom>
          <a:noFill/>
        </p:spPr>
        <p:txBody>
          <a:bodyPr wrap="square" lIns="0" rtlCol="0">
            <a:spAutoFit/>
          </a:bodyPr>
          <a:lstStyle/>
          <a:p>
            <a:r>
              <a:rPr lang="en-US" sz="1000" b="0">
                <a:solidFill>
                  <a:schemeClr val="bg1"/>
                </a:solidFill>
              </a:rPr>
              <a:t>www.dlapiper.com</a:t>
            </a:r>
          </a:p>
        </p:txBody>
      </p:sp>
      <p:sp>
        <p:nvSpPr>
          <p:cNvPr id="2" name="Title 1"/>
          <p:cNvSpPr>
            <a:spLocks noGrp="1"/>
          </p:cNvSpPr>
          <p:nvPr>
            <p:ph type="title" hasCustomPrompt="1"/>
          </p:nvPr>
        </p:nvSpPr>
        <p:spPr>
          <a:xfrm>
            <a:off x="515937" y="368300"/>
            <a:ext cx="11160125" cy="577153"/>
          </a:xfrm>
        </p:spPr>
        <p:txBody>
          <a:bodyPr/>
          <a:lstStyle/>
          <a:p>
            <a:r>
              <a:rPr lang="en-US"/>
              <a:t>Click to edit title</a:t>
            </a:r>
          </a:p>
        </p:txBody>
      </p:sp>
      <p:sp>
        <p:nvSpPr>
          <p:cNvPr id="4" name="Footer Placeholder 3"/>
          <p:cNvSpPr>
            <a:spLocks noGrp="1"/>
          </p:cNvSpPr>
          <p:nvPr>
            <p:ph type="ftr" sz="quarter" idx="17"/>
          </p:nvPr>
        </p:nvSpPr>
        <p:spPr/>
        <p:txBody>
          <a:bodyPr/>
          <a:lstStyle>
            <a:lvl1pPr>
              <a:defRPr>
                <a:solidFill>
                  <a:schemeClr val="bg1"/>
                </a:solidFill>
              </a:defRPr>
            </a:lvl1pPr>
          </a:lstStyle>
          <a:p>
            <a:endParaRPr lang="en-US"/>
          </a:p>
        </p:txBody>
      </p:sp>
      <p:sp>
        <p:nvSpPr>
          <p:cNvPr id="13" name="Picture Placeholder 3">
            <a:extLst>
              <a:ext uri="{FF2B5EF4-FFF2-40B4-BE49-F238E27FC236}">
                <a16:creationId xmlns:a16="http://schemas.microsoft.com/office/drawing/2014/main" id="{A643DD79-296D-1D4D-9489-1DCF3F20B120}"/>
              </a:ext>
            </a:extLst>
          </p:cNvPr>
          <p:cNvSpPr>
            <a:spLocks noGrp="1"/>
          </p:cNvSpPr>
          <p:nvPr>
            <p:ph type="pic" sz="quarter" idx="18"/>
          </p:nvPr>
        </p:nvSpPr>
        <p:spPr>
          <a:xfrm>
            <a:off x="515937" y="1867800"/>
            <a:ext cx="11160126" cy="4221056"/>
          </a:xfrm>
          <a:prstGeom prst="rect">
            <a:avLst/>
          </a:prstGeom>
          <a:solidFill>
            <a:schemeClr val="bg2"/>
          </a:solidFill>
        </p:spPr>
        <p:txBody>
          <a:bodyPr/>
          <a:lstStyle/>
          <a:p>
            <a:r>
              <a:rPr lang="en-US"/>
              <a:t>Click icon to add picture</a:t>
            </a:r>
          </a:p>
        </p:txBody>
      </p:sp>
      <p:sp>
        <p:nvSpPr>
          <p:cNvPr id="11" name="Text Placeholder 2">
            <a:extLst>
              <a:ext uri="{FF2B5EF4-FFF2-40B4-BE49-F238E27FC236}">
                <a16:creationId xmlns:a16="http://schemas.microsoft.com/office/drawing/2014/main" id="{65975A82-7EB2-6E48-B38C-B5AEBD5D9A89}"/>
              </a:ext>
            </a:extLst>
          </p:cNvPr>
          <p:cNvSpPr>
            <a:spLocks noGrp="1" noChangeAspect="1"/>
          </p:cNvSpPr>
          <p:nvPr>
            <p:ph type="body" idx="1" hasCustomPrompt="1"/>
          </p:nvPr>
        </p:nvSpPr>
        <p:spPr>
          <a:xfrm>
            <a:off x="515938" y="1432200"/>
            <a:ext cx="11160124" cy="435600"/>
          </a:xfrm>
          <a:prstGeom prst="rect">
            <a:avLst/>
          </a:prstGeom>
        </p:spPr>
        <p:txBody>
          <a:bodyPr anchor="t" anchorCtr="0">
            <a:normAutofit/>
          </a:bodyPr>
          <a:lstStyle>
            <a:lvl1pPr marL="0" indent="0">
              <a:lnSpc>
                <a:spcPct val="100000"/>
              </a:lnSpc>
              <a:buNone/>
              <a:defRPr sz="2200" b="1" baseline="0">
                <a:solidFill>
                  <a:schemeClr val="accent6"/>
                </a:solidFill>
                <a:latin typeface="Cambria" panose="020405030504060302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Optional Subhead</a:t>
            </a:r>
          </a:p>
        </p:txBody>
      </p:sp>
      <p:sp>
        <p:nvSpPr>
          <p:cNvPr id="16" name="Text Placeholder 4">
            <a:extLst>
              <a:ext uri="{FF2B5EF4-FFF2-40B4-BE49-F238E27FC236}">
                <a16:creationId xmlns:a16="http://schemas.microsoft.com/office/drawing/2014/main" id="{3A869F09-321E-4B40-A232-56F628E3867D}"/>
              </a:ext>
            </a:extLst>
          </p:cNvPr>
          <p:cNvSpPr>
            <a:spLocks noGrp="1"/>
          </p:cNvSpPr>
          <p:nvPr>
            <p:ph type="body" sz="quarter" idx="19" hasCustomPrompt="1"/>
          </p:nvPr>
        </p:nvSpPr>
        <p:spPr>
          <a:xfrm>
            <a:off x="515937" y="6093965"/>
            <a:ext cx="11160126" cy="214760"/>
          </a:xfrm>
          <a:prstGeom prst="rect">
            <a:avLst/>
          </a:prstGeom>
        </p:spPr>
        <p:txBody>
          <a:bodyPr/>
          <a:lstStyle>
            <a:lvl1pPr marL="0" indent="0">
              <a:lnSpc>
                <a:spcPct val="100000"/>
              </a:lnSpc>
              <a:buNone/>
              <a:defRPr sz="1200">
                <a:solidFill>
                  <a:schemeClr val="tx2"/>
                </a:solidFill>
              </a:defRPr>
            </a:lvl1pPr>
          </a:lstStyle>
          <a:p>
            <a:pPr lvl="0"/>
            <a:r>
              <a:rPr lang="en-US"/>
              <a:t>Optional caption</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Image Page x 2">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FD7420B5-0C7D-8A40-916E-9DC1FF97152E}"/>
              </a:ext>
            </a:extLst>
          </p:cNvPr>
          <p:cNvSpPr/>
          <p:nvPr userDrawn="1"/>
        </p:nvSpPr>
        <p:spPr>
          <a:xfrm>
            <a:off x="0" y="6582427"/>
            <a:ext cx="12191999" cy="27557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Date Placeholder 4">
            <a:extLst>
              <a:ext uri="{FF2B5EF4-FFF2-40B4-BE49-F238E27FC236}">
                <a16:creationId xmlns:a16="http://schemas.microsoft.com/office/drawing/2014/main" id="{95453CEA-0594-AC4A-BD6E-7EB2750A8464}"/>
              </a:ext>
            </a:extLst>
          </p:cNvPr>
          <p:cNvSpPr>
            <a:spLocks noGrp="1"/>
          </p:cNvSpPr>
          <p:nvPr>
            <p:ph type="dt" sz="half" idx="10"/>
          </p:nvPr>
        </p:nvSpPr>
        <p:spPr>
          <a:xfrm>
            <a:off x="9948863" y="6582427"/>
            <a:ext cx="1727201" cy="274964"/>
          </a:xfrm>
        </p:spPr>
        <p:txBody>
          <a:bodyPr/>
          <a:lstStyle>
            <a:lvl1pPr>
              <a:defRPr>
                <a:solidFill>
                  <a:schemeClr val="accent5"/>
                </a:solidFill>
              </a:defRPr>
            </a:lvl1pPr>
          </a:lstStyle>
          <a:p>
            <a:r>
              <a:rPr lang="en-US"/>
              <a:t>Date</a:t>
            </a:r>
          </a:p>
        </p:txBody>
      </p:sp>
      <p:sp>
        <p:nvSpPr>
          <p:cNvPr id="15" name="Slide Number Placeholder 6">
            <a:extLst>
              <a:ext uri="{FF2B5EF4-FFF2-40B4-BE49-F238E27FC236}">
                <a16:creationId xmlns:a16="http://schemas.microsoft.com/office/drawing/2014/main" id="{3C85EFBF-591E-C04B-B78E-407F8CD2F721}"/>
              </a:ext>
            </a:extLst>
          </p:cNvPr>
          <p:cNvSpPr>
            <a:spLocks noGrp="1"/>
          </p:cNvSpPr>
          <p:nvPr>
            <p:ph type="sldNum" sz="quarter" idx="12"/>
          </p:nvPr>
        </p:nvSpPr>
        <p:spPr>
          <a:xfrm>
            <a:off x="11676063" y="6582426"/>
            <a:ext cx="515935" cy="275573"/>
          </a:xfrm>
        </p:spPr>
        <p:txBody>
          <a:bodyPr/>
          <a:lstStyle>
            <a:lvl1pPr>
              <a:defRPr>
                <a:solidFill>
                  <a:schemeClr val="accent5"/>
                </a:solidFill>
              </a:defRPr>
            </a:lvl1pPr>
          </a:lstStyle>
          <a:p>
            <a:fld id="{F9591D4C-BB8F-AE46-BE73-C616F30BBC5B}" type="slidenum">
              <a:rPr lang="en-US" smtClean="0"/>
              <a:t>‹#›</a:t>
            </a:fld>
            <a:endParaRPr lang="en-US"/>
          </a:p>
        </p:txBody>
      </p:sp>
      <p:sp>
        <p:nvSpPr>
          <p:cNvPr id="17" name="Text Placeholder 1">
            <a:extLst>
              <a:ext uri="{FF2B5EF4-FFF2-40B4-BE49-F238E27FC236}">
                <a16:creationId xmlns:a16="http://schemas.microsoft.com/office/drawing/2014/main" id="{B425B684-C025-7A40-8525-E424A3D79E9C}"/>
              </a:ext>
            </a:extLst>
          </p:cNvPr>
          <p:cNvSpPr>
            <a:spLocks noGrp="1"/>
          </p:cNvSpPr>
          <p:nvPr>
            <p:ph type="body" sz="quarter" idx="15" hasCustomPrompt="1"/>
          </p:nvPr>
        </p:nvSpPr>
        <p:spPr>
          <a:xfrm>
            <a:off x="515938" y="899161"/>
            <a:ext cx="11160124" cy="237308"/>
          </a:xfrm>
          <a:prstGeom prst="rect">
            <a:avLst/>
          </a:prstGeom>
        </p:spPr>
        <p:txBody>
          <a:bodyPr rtlCol="0"/>
          <a:lstStyle>
            <a:lvl1pPr marL="0" indent="0">
              <a:buNone/>
              <a:defRPr sz="1800">
                <a:solidFill>
                  <a:schemeClr val="tx2"/>
                </a:solidFill>
              </a:defRPr>
            </a:lvl1pPr>
          </a:lstStyle>
          <a:p>
            <a:pPr defTabSz="180000" fontAlgn="auto">
              <a:spcAft>
                <a:spcPct val="0"/>
              </a:spcAft>
              <a:defRPr/>
            </a:pPr>
            <a:r>
              <a:rPr lang="en-US"/>
              <a:t>Optional Subtitle</a:t>
            </a:r>
          </a:p>
        </p:txBody>
      </p:sp>
      <p:sp>
        <p:nvSpPr>
          <p:cNvPr id="10" name="TextBox 9">
            <a:extLst>
              <a:ext uri="{FF2B5EF4-FFF2-40B4-BE49-F238E27FC236}">
                <a16:creationId xmlns:a16="http://schemas.microsoft.com/office/drawing/2014/main" id="{ED625D71-D389-4AAD-A767-6FB8822E9777}"/>
              </a:ext>
            </a:extLst>
          </p:cNvPr>
          <p:cNvSpPr txBox="1"/>
          <p:nvPr userDrawn="1"/>
        </p:nvSpPr>
        <p:spPr>
          <a:xfrm>
            <a:off x="515938" y="6596798"/>
            <a:ext cx="1727199" cy="246221"/>
          </a:xfrm>
          <a:prstGeom prst="rect">
            <a:avLst/>
          </a:prstGeom>
          <a:noFill/>
        </p:spPr>
        <p:txBody>
          <a:bodyPr wrap="square" lIns="0" rtlCol="0">
            <a:spAutoFit/>
          </a:bodyPr>
          <a:lstStyle/>
          <a:p>
            <a:r>
              <a:rPr lang="en-US" sz="1000" b="0">
                <a:solidFill>
                  <a:schemeClr val="bg1"/>
                </a:solidFill>
              </a:rPr>
              <a:t>www.dlapiper.com</a:t>
            </a:r>
          </a:p>
        </p:txBody>
      </p:sp>
      <p:sp>
        <p:nvSpPr>
          <p:cNvPr id="2" name="Title 1"/>
          <p:cNvSpPr>
            <a:spLocks noGrp="1"/>
          </p:cNvSpPr>
          <p:nvPr>
            <p:ph type="title" hasCustomPrompt="1"/>
          </p:nvPr>
        </p:nvSpPr>
        <p:spPr>
          <a:xfrm>
            <a:off x="515937" y="368300"/>
            <a:ext cx="11160125" cy="577153"/>
          </a:xfrm>
        </p:spPr>
        <p:txBody>
          <a:bodyPr/>
          <a:lstStyle/>
          <a:p>
            <a:r>
              <a:rPr lang="en-US"/>
              <a:t>Click to edit title</a:t>
            </a:r>
          </a:p>
        </p:txBody>
      </p:sp>
      <p:sp>
        <p:nvSpPr>
          <p:cNvPr id="4" name="Footer Placeholder 3"/>
          <p:cNvSpPr>
            <a:spLocks noGrp="1"/>
          </p:cNvSpPr>
          <p:nvPr>
            <p:ph type="ftr" sz="quarter" idx="17"/>
          </p:nvPr>
        </p:nvSpPr>
        <p:spPr/>
        <p:txBody>
          <a:bodyPr/>
          <a:lstStyle>
            <a:lvl1pPr>
              <a:defRPr>
                <a:solidFill>
                  <a:schemeClr val="bg1"/>
                </a:solidFill>
              </a:defRPr>
            </a:lvl1pPr>
          </a:lstStyle>
          <a:p>
            <a:endParaRPr lang="en-US"/>
          </a:p>
        </p:txBody>
      </p:sp>
      <p:sp>
        <p:nvSpPr>
          <p:cNvPr id="13" name="Picture Placeholder 3">
            <a:extLst>
              <a:ext uri="{FF2B5EF4-FFF2-40B4-BE49-F238E27FC236}">
                <a16:creationId xmlns:a16="http://schemas.microsoft.com/office/drawing/2014/main" id="{A643DD79-296D-1D4D-9489-1DCF3F20B120}"/>
              </a:ext>
            </a:extLst>
          </p:cNvPr>
          <p:cNvSpPr>
            <a:spLocks noGrp="1"/>
          </p:cNvSpPr>
          <p:nvPr>
            <p:ph type="pic" sz="quarter" idx="18"/>
          </p:nvPr>
        </p:nvSpPr>
        <p:spPr>
          <a:xfrm>
            <a:off x="515937" y="1867800"/>
            <a:ext cx="5508626" cy="4221056"/>
          </a:xfrm>
          <a:prstGeom prst="rect">
            <a:avLst/>
          </a:prstGeom>
          <a:solidFill>
            <a:schemeClr val="bg2"/>
          </a:solidFill>
        </p:spPr>
        <p:txBody>
          <a:bodyPr/>
          <a:lstStyle/>
          <a:p>
            <a:r>
              <a:rPr lang="en-US"/>
              <a:t>Click icon to add picture</a:t>
            </a:r>
          </a:p>
        </p:txBody>
      </p:sp>
      <p:sp>
        <p:nvSpPr>
          <p:cNvPr id="11" name="Text Placeholder 2">
            <a:extLst>
              <a:ext uri="{FF2B5EF4-FFF2-40B4-BE49-F238E27FC236}">
                <a16:creationId xmlns:a16="http://schemas.microsoft.com/office/drawing/2014/main" id="{65975A82-7EB2-6E48-B38C-B5AEBD5D9A89}"/>
              </a:ext>
            </a:extLst>
          </p:cNvPr>
          <p:cNvSpPr>
            <a:spLocks noGrp="1" noChangeAspect="1"/>
          </p:cNvSpPr>
          <p:nvPr>
            <p:ph type="body" idx="1" hasCustomPrompt="1"/>
          </p:nvPr>
        </p:nvSpPr>
        <p:spPr>
          <a:xfrm>
            <a:off x="515938" y="1432200"/>
            <a:ext cx="5508624" cy="435600"/>
          </a:xfrm>
          <a:prstGeom prst="rect">
            <a:avLst/>
          </a:prstGeom>
        </p:spPr>
        <p:txBody>
          <a:bodyPr anchor="t" anchorCtr="0">
            <a:normAutofit/>
          </a:bodyPr>
          <a:lstStyle>
            <a:lvl1pPr marL="0" indent="0">
              <a:lnSpc>
                <a:spcPct val="100000"/>
              </a:lnSpc>
              <a:buNone/>
              <a:defRPr sz="2200" b="1" baseline="0">
                <a:solidFill>
                  <a:schemeClr val="accent6"/>
                </a:solidFill>
                <a:latin typeface="Cambria" panose="020405030504060302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Optional Subhead</a:t>
            </a:r>
          </a:p>
        </p:txBody>
      </p:sp>
      <p:sp>
        <p:nvSpPr>
          <p:cNvPr id="16" name="Text Placeholder 4">
            <a:extLst>
              <a:ext uri="{FF2B5EF4-FFF2-40B4-BE49-F238E27FC236}">
                <a16:creationId xmlns:a16="http://schemas.microsoft.com/office/drawing/2014/main" id="{3A869F09-321E-4B40-A232-56F628E3867D}"/>
              </a:ext>
            </a:extLst>
          </p:cNvPr>
          <p:cNvSpPr>
            <a:spLocks noGrp="1"/>
          </p:cNvSpPr>
          <p:nvPr>
            <p:ph type="body" sz="quarter" idx="19" hasCustomPrompt="1"/>
          </p:nvPr>
        </p:nvSpPr>
        <p:spPr>
          <a:xfrm>
            <a:off x="515937" y="6093965"/>
            <a:ext cx="5508625" cy="214760"/>
          </a:xfrm>
          <a:prstGeom prst="rect">
            <a:avLst/>
          </a:prstGeom>
        </p:spPr>
        <p:txBody>
          <a:bodyPr/>
          <a:lstStyle>
            <a:lvl1pPr marL="0" indent="0">
              <a:lnSpc>
                <a:spcPct val="100000"/>
              </a:lnSpc>
              <a:buNone/>
              <a:defRPr sz="1200">
                <a:solidFill>
                  <a:schemeClr val="tx2"/>
                </a:solidFill>
              </a:defRPr>
            </a:lvl1pPr>
          </a:lstStyle>
          <a:p>
            <a:pPr lvl="0"/>
            <a:r>
              <a:rPr lang="en-US"/>
              <a:t>Optional caption</a:t>
            </a:r>
          </a:p>
        </p:txBody>
      </p:sp>
      <p:sp>
        <p:nvSpPr>
          <p:cNvPr id="18" name="Picture Placeholder 3">
            <a:extLst>
              <a:ext uri="{FF2B5EF4-FFF2-40B4-BE49-F238E27FC236}">
                <a16:creationId xmlns:a16="http://schemas.microsoft.com/office/drawing/2014/main" id="{A643DD79-296D-1D4D-9489-1DCF3F20B120}"/>
              </a:ext>
            </a:extLst>
          </p:cNvPr>
          <p:cNvSpPr>
            <a:spLocks noGrp="1"/>
          </p:cNvSpPr>
          <p:nvPr>
            <p:ph type="pic" sz="quarter" idx="20"/>
          </p:nvPr>
        </p:nvSpPr>
        <p:spPr>
          <a:xfrm>
            <a:off x="6167438" y="1867800"/>
            <a:ext cx="5500456" cy="4221056"/>
          </a:xfrm>
          <a:prstGeom prst="rect">
            <a:avLst/>
          </a:prstGeom>
          <a:solidFill>
            <a:schemeClr val="bg2"/>
          </a:solidFill>
        </p:spPr>
        <p:txBody>
          <a:bodyPr/>
          <a:lstStyle/>
          <a:p>
            <a:r>
              <a:rPr lang="en-US"/>
              <a:t>Click icon to add picture</a:t>
            </a:r>
          </a:p>
        </p:txBody>
      </p:sp>
      <p:sp>
        <p:nvSpPr>
          <p:cNvPr id="19" name="Text Placeholder 4">
            <a:extLst>
              <a:ext uri="{FF2B5EF4-FFF2-40B4-BE49-F238E27FC236}">
                <a16:creationId xmlns:a16="http://schemas.microsoft.com/office/drawing/2014/main" id="{3A869F09-321E-4B40-A232-56F628E3867D}"/>
              </a:ext>
            </a:extLst>
          </p:cNvPr>
          <p:cNvSpPr>
            <a:spLocks noGrp="1"/>
          </p:cNvSpPr>
          <p:nvPr>
            <p:ph type="body" sz="quarter" idx="21" hasCustomPrompt="1"/>
          </p:nvPr>
        </p:nvSpPr>
        <p:spPr>
          <a:xfrm>
            <a:off x="6159268" y="6093965"/>
            <a:ext cx="5508625" cy="214760"/>
          </a:xfrm>
          <a:prstGeom prst="rect">
            <a:avLst/>
          </a:prstGeom>
        </p:spPr>
        <p:txBody>
          <a:bodyPr/>
          <a:lstStyle>
            <a:lvl1pPr marL="0" indent="0">
              <a:lnSpc>
                <a:spcPct val="100000"/>
              </a:lnSpc>
              <a:buNone/>
              <a:defRPr sz="1200">
                <a:solidFill>
                  <a:schemeClr val="tx2"/>
                </a:solidFill>
              </a:defRPr>
            </a:lvl1pPr>
          </a:lstStyle>
          <a:p>
            <a:pPr lvl="0"/>
            <a:r>
              <a:rPr lang="en-US"/>
              <a:t>Optional caption</a:t>
            </a:r>
          </a:p>
        </p:txBody>
      </p:sp>
      <p:sp>
        <p:nvSpPr>
          <p:cNvPr id="20" name="Text Placeholder 2">
            <a:extLst>
              <a:ext uri="{FF2B5EF4-FFF2-40B4-BE49-F238E27FC236}">
                <a16:creationId xmlns:a16="http://schemas.microsoft.com/office/drawing/2014/main" id="{65975A82-7EB2-6E48-B38C-B5AEBD5D9A89}"/>
              </a:ext>
            </a:extLst>
          </p:cNvPr>
          <p:cNvSpPr>
            <a:spLocks noGrp="1" noChangeAspect="1"/>
          </p:cNvSpPr>
          <p:nvPr>
            <p:ph type="body" idx="22" hasCustomPrompt="1"/>
          </p:nvPr>
        </p:nvSpPr>
        <p:spPr>
          <a:xfrm>
            <a:off x="6167439" y="1432200"/>
            <a:ext cx="5508624" cy="435600"/>
          </a:xfrm>
          <a:prstGeom prst="rect">
            <a:avLst/>
          </a:prstGeom>
        </p:spPr>
        <p:txBody>
          <a:bodyPr anchor="t" anchorCtr="0">
            <a:normAutofit/>
          </a:bodyPr>
          <a:lstStyle>
            <a:lvl1pPr marL="0" indent="0">
              <a:lnSpc>
                <a:spcPct val="100000"/>
              </a:lnSpc>
              <a:buNone/>
              <a:defRPr sz="2200" b="1" baseline="0">
                <a:solidFill>
                  <a:schemeClr val="accent6"/>
                </a:solidFill>
                <a:latin typeface="Cambria" panose="020405030504060302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Optional Subhead</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Image Page x 3">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FD7420B5-0C7D-8A40-916E-9DC1FF97152E}"/>
              </a:ext>
            </a:extLst>
          </p:cNvPr>
          <p:cNvSpPr/>
          <p:nvPr userDrawn="1"/>
        </p:nvSpPr>
        <p:spPr>
          <a:xfrm>
            <a:off x="0" y="6582427"/>
            <a:ext cx="12191999" cy="27557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Date Placeholder 4">
            <a:extLst>
              <a:ext uri="{FF2B5EF4-FFF2-40B4-BE49-F238E27FC236}">
                <a16:creationId xmlns:a16="http://schemas.microsoft.com/office/drawing/2014/main" id="{95453CEA-0594-AC4A-BD6E-7EB2750A8464}"/>
              </a:ext>
            </a:extLst>
          </p:cNvPr>
          <p:cNvSpPr>
            <a:spLocks noGrp="1"/>
          </p:cNvSpPr>
          <p:nvPr>
            <p:ph type="dt" sz="half" idx="10"/>
          </p:nvPr>
        </p:nvSpPr>
        <p:spPr>
          <a:xfrm>
            <a:off x="9948863" y="6582427"/>
            <a:ext cx="1727201" cy="274964"/>
          </a:xfrm>
        </p:spPr>
        <p:txBody>
          <a:bodyPr/>
          <a:lstStyle>
            <a:lvl1pPr>
              <a:defRPr>
                <a:solidFill>
                  <a:schemeClr val="accent5"/>
                </a:solidFill>
              </a:defRPr>
            </a:lvl1pPr>
          </a:lstStyle>
          <a:p>
            <a:r>
              <a:rPr lang="en-US"/>
              <a:t>Date</a:t>
            </a:r>
          </a:p>
        </p:txBody>
      </p:sp>
      <p:sp>
        <p:nvSpPr>
          <p:cNvPr id="15" name="Slide Number Placeholder 6">
            <a:extLst>
              <a:ext uri="{FF2B5EF4-FFF2-40B4-BE49-F238E27FC236}">
                <a16:creationId xmlns:a16="http://schemas.microsoft.com/office/drawing/2014/main" id="{3C85EFBF-591E-C04B-B78E-407F8CD2F721}"/>
              </a:ext>
            </a:extLst>
          </p:cNvPr>
          <p:cNvSpPr>
            <a:spLocks noGrp="1"/>
          </p:cNvSpPr>
          <p:nvPr>
            <p:ph type="sldNum" sz="quarter" idx="12"/>
          </p:nvPr>
        </p:nvSpPr>
        <p:spPr>
          <a:xfrm>
            <a:off x="11676063" y="6582426"/>
            <a:ext cx="515935" cy="275573"/>
          </a:xfrm>
        </p:spPr>
        <p:txBody>
          <a:bodyPr/>
          <a:lstStyle>
            <a:lvl1pPr>
              <a:defRPr>
                <a:solidFill>
                  <a:schemeClr val="accent5"/>
                </a:solidFill>
              </a:defRPr>
            </a:lvl1pPr>
          </a:lstStyle>
          <a:p>
            <a:fld id="{F9591D4C-BB8F-AE46-BE73-C616F30BBC5B}" type="slidenum">
              <a:rPr lang="en-US" smtClean="0"/>
              <a:t>‹#›</a:t>
            </a:fld>
            <a:endParaRPr lang="en-US"/>
          </a:p>
        </p:txBody>
      </p:sp>
      <p:sp>
        <p:nvSpPr>
          <p:cNvPr id="17" name="Text Placeholder 1">
            <a:extLst>
              <a:ext uri="{FF2B5EF4-FFF2-40B4-BE49-F238E27FC236}">
                <a16:creationId xmlns:a16="http://schemas.microsoft.com/office/drawing/2014/main" id="{B425B684-C025-7A40-8525-E424A3D79E9C}"/>
              </a:ext>
            </a:extLst>
          </p:cNvPr>
          <p:cNvSpPr>
            <a:spLocks noGrp="1"/>
          </p:cNvSpPr>
          <p:nvPr>
            <p:ph type="body" sz="quarter" idx="15" hasCustomPrompt="1"/>
          </p:nvPr>
        </p:nvSpPr>
        <p:spPr>
          <a:xfrm>
            <a:off x="515938" y="899161"/>
            <a:ext cx="11160124" cy="237308"/>
          </a:xfrm>
          <a:prstGeom prst="rect">
            <a:avLst/>
          </a:prstGeom>
        </p:spPr>
        <p:txBody>
          <a:bodyPr rtlCol="0"/>
          <a:lstStyle>
            <a:lvl1pPr marL="0" indent="0">
              <a:buNone/>
              <a:defRPr sz="1800">
                <a:solidFill>
                  <a:schemeClr val="tx2"/>
                </a:solidFill>
              </a:defRPr>
            </a:lvl1pPr>
          </a:lstStyle>
          <a:p>
            <a:pPr defTabSz="180000" fontAlgn="auto">
              <a:spcAft>
                <a:spcPct val="0"/>
              </a:spcAft>
              <a:defRPr/>
            </a:pPr>
            <a:r>
              <a:rPr lang="en-US"/>
              <a:t>Optional Subtitle</a:t>
            </a:r>
          </a:p>
        </p:txBody>
      </p:sp>
      <p:sp>
        <p:nvSpPr>
          <p:cNvPr id="10" name="TextBox 9">
            <a:extLst>
              <a:ext uri="{FF2B5EF4-FFF2-40B4-BE49-F238E27FC236}">
                <a16:creationId xmlns:a16="http://schemas.microsoft.com/office/drawing/2014/main" id="{ED625D71-D389-4AAD-A767-6FB8822E9777}"/>
              </a:ext>
            </a:extLst>
          </p:cNvPr>
          <p:cNvSpPr txBox="1"/>
          <p:nvPr userDrawn="1"/>
        </p:nvSpPr>
        <p:spPr>
          <a:xfrm>
            <a:off x="515938" y="6596798"/>
            <a:ext cx="1727199" cy="246221"/>
          </a:xfrm>
          <a:prstGeom prst="rect">
            <a:avLst/>
          </a:prstGeom>
          <a:noFill/>
        </p:spPr>
        <p:txBody>
          <a:bodyPr wrap="square" lIns="0" rtlCol="0">
            <a:spAutoFit/>
          </a:bodyPr>
          <a:lstStyle/>
          <a:p>
            <a:r>
              <a:rPr lang="en-US" sz="1000" b="0">
                <a:solidFill>
                  <a:schemeClr val="bg1"/>
                </a:solidFill>
              </a:rPr>
              <a:t>www.dlapiper.com</a:t>
            </a:r>
          </a:p>
        </p:txBody>
      </p:sp>
      <p:sp>
        <p:nvSpPr>
          <p:cNvPr id="2" name="Title 1"/>
          <p:cNvSpPr>
            <a:spLocks noGrp="1"/>
          </p:cNvSpPr>
          <p:nvPr>
            <p:ph type="title" hasCustomPrompt="1"/>
          </p:nvPr>
        </p:nvSpPr>
        <p:spPr>
          <a:xfrm>
            <a:off x="515937" y="368300"/>
            <a:ext cx="11160125" cy="577153"/>
          </a:xfrm>
        </p:spPr>
        <p:txBody>
          <a:bodyPr/>
          <a:lstStyle/>
          <a:p>
            <a:r>
              <a:rPr lang="en-US"/>
              <a:t>Click to edit title</a:t>
            </a:r>
          </a:p>
        </p:txBody>
      </p:sp>
      <p:sp>
        <p:nvSpPr>
          <p:cNvPr id="4" name="Footer Placeholder 3"/>
          <p:cNvSpPr>
            <a:spLocks noGrp="1"/>
          </p:cNvSpPr>
          <p:nvPr>
            <p:ph type="ftr" sz="quarter" idx="17"/>
          </p:nvPr>
        </p:nvSpPr>
        <p:spPr/>
        <p:txBody>
          <a:bodyPr/>
          <a:lstStyle>
            <a:lvl1pPr>
              <a:defRPr>
                <a:solidFill>
                  <a:schemeClr val="bg1"/>
                </a:solidFill>
              </a:defRPr>
            </a:lvl1pPr>
          </a:lstStyle>
          <a:p>
            <a:endParaRPr lang="en-US"/>
          </a:p>
        </p:txBody>
      </p:sp>
      <p:sp>
        <p:nvSpPr>
          <p:cNvPr id="13" name="Picture Placeholder 3">
            <a:extLst>
              <a:ext uri="{FF2B5EF4-FFF2-40B4-BE49-F238E27FC236}">
                <a16:creationId xmlns:a16="http://schemas.microsoft.com/office/drawing/2014/main" id="{A643DD79-296D-1D4D-9489-1DCF3F20B120}"/>
              </a:ext>
            </a:extLst>
          </p:cNvPr>
          <p:cNvSpPr>
            <a:spLocks noGrp="1"/>
          </p:cNvSpPr>
          <p:nvPr>
            <p:ph type="pic" sz="quarter" idx="18"/>
          </p:nvPr>
        </p:nvSpPr>
        <p:spPr>
          <a:xfrm>
            <a:off x="515939" y="1867800"/>
            <a:ext cx="3614736" cy="4221056"/>
          </a:xfrm>
          <a:prstGeom prst="rect">
            <a:avLst/>
          </a:prstGeom>
          <a:solidFill>
            <a:schemeClr val="bg2"/>
          </a:solidFill>
        </p:spPr>
        <p:txBody>
          <a:bodyPr/>
          <a:lstStyle/>
          <a:p>
            <a:r>
              <a:rPr lang="en-US"/>
              <a:t>Click icon to add picture</a:t>
            </a:r>
          </a:p>
        </p:txBody>
      </p:sp>
      <p:sp>
        <p:nvSpPr>
          <p:cNvPr id="11" name="Text Placeholder 2">
            <a:extLst>
              <a:ext uri="{FF2B5EF4-FFF2-40B4-BE49-F238E27FC236}">
                <a16:creationId xmlns:a16="http://schemas.microsoft.com/office/drawing/2014/main" id="{65975A82-7EB2-6E48-B38C-B5AEBD5D9A89}"/>
              </a:ext>
            </a:extLst>
          </p:cNvPr>
          <p:cNvSpPr>
            <a:spLocks noGrp="1" noChangeAspect="1"/>
          </p:cNvSpPr>
          <p:nvPr>
            <p:ph type="body" idx="1" hasCustomPrompt="1"/>
          </p:nvPr>
        </p:nvSpPr>
        <p:spPr>
          <a:xfrm>
            <a:off x="515938" y="1432200"/>
            <a:ext cx="3614737" cy="435600"/>
          </a:xfrm>
          <a:prstGeom prst="rect">
            <a:avLst/>
          </a:prstGeom>
        </p:spPr>
        <p:txBody>
          <a:bodyPr anchor="t" anchorCtr="0">
            <a:normAutofit/>
          </a:bodyPr>
          <a:lstStyle>
            <a:lvl1pPr marL="0" indent="0">
              <a:lnSpc>
                <a:spcPct val="100000"/>
              </a:lnSpc>
              <a:buNone/>
              <a:defRPr sz="2200" b="1" baseline="0">
                <a:solidFill>
                  <a:schemeClr val="accent6"/>
                </a:solidFill>
                <a:latin typeface="Cambria" panose="020405030504060302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Optional Subhead</a:t>
            </a:r>
          </a:p>
        </p:txBody>
      </p:sp>
      <p:sp>
        <p:nvSpPr>
          <p:cNvPr id="16" name="Text Placeholder 4">
            <a:extLst>
              <a:ext uri="{FF2B5EF4-FFF2-40B4-BE49-F238E27FC236}">
                <a16:creationId xmlns:a16="http://schemas.microsoft.com/office/drawing/2014/main" id="{3A869F09-321E-4B40-A232-56F628E3867D}"/>
              </a:ext>
            </a:extLst>
          </p:cNvPr>
          <p:cNvSpPr>
            <a:spLocks noGrp="1"/>
          </p:cNvSpPr>
          <p:nvPr>
            <p:ph type="body" sz="quarter" idx="19" hasCustomPrompt="1"/>
          </p:nvPr>
        </p:nvSpPr>
        <p:spPr>
          <a:xfrm>
            <a:off x="515937" y="6093965"/>
            <a:ext cx="3614737" cy="214760"/>
          </a:xfrm>
          <a:prstGeom prst="rect">
            <a:avLst/>
          </a:prstGeom>
        </p:spPr>
        <p:txBody>
          <a:bodyPr/>
          <a:lstStyle>
            <a:lvl1pPr marL="0" indent="0">
              <a:lnSpc>
                <a:spcPct val="100000"/>
              </a:lnSpc>
              <a:buNone/>
              <a:defRPr sz="1200">
                <a:solidFill>
                  <a:schemeClr val="tx2"/>
                </a:solidFill>
              </a:defRPr>
            </a:lvl1pPr>
          </a:lstStyle>
          <a:p>
            <a:pPr lvl="0"/>
            <a:r>
              <a:rPr lang="en-US"/>
              <a:t>Optional caption</a:t>
            </a:r>
          </a:p>
        </p:txBody>
      </p:sp>
      <p:sp>
        <p:nvSpPr>
          <p:cNvPr id="24" name="Picture Placeholder 3">
            <a:extLst>
              <a:ext uri="{FF2B5EF4-FFF2-40B4-BE49-F238E27FC236}">
                <a16:creationId xmlns:a16="http://schemas.microsoft.com/office/drawing/2014/main" id="{A643DD79-296D-1D4D-9489-1DCF3F20B120}"/>
              </a:ext>
            </a:extLst>
          </p:cNvPr>
          <p:cNvSpPr>
            <a:spLocks noGrp="1"/>
          </p:cNvSpPr>
          <p:nvPr>
            <p:ph type="pic" sz="quarter" idx="20"/>
          </p:nvPr>
        </p:nvSpPr>
        <p:spPr>
          <a:xfrm>
            <a:off x="4286249" y="1867800"/>
            <a:ext cx="3616325" cy="4221056"/>
          </a:xfrm>
          <a:prstGeom prst="rect">
            <a:avLst/>
          </a:prstGeom>
          <a:solidFill>
            <a:schemeClr val="bg2"/>
          </a:solidFill>
        </p:spPr>
        <p:txBody>
          <a:bodyPr/>
          <a:lstStyle/>
          <a:p>
            <a:r>
              <a:rPr lang="en-US"/>
              <a:t>Click icon to add picture</a:t>
            </a:r>
          </a:p>
        </p:txBody>
      </p:sp>
      <p:sp>
        <p:nvSpPr>
          <p:cNvPr id="25" name="Text Placeholder 2">
            <a:extLst>
              <a:ext uri="{FF2B5EF4-FFF2-40B4-BE49-F238E27FC236}">
                <a16:creationId xmlns:a16="http://schemas.microsoft.com/office/drawing/2014/main" id="{65975A82-7EB2-6E48-B38C-B5AEBD5D9A89}"/>
              </a:ext>
            </a:extLst>
          </p:cNvPr>
          <p:cNvSpPr>
            <a:spLocks noGrp="1" noChangeAspect="1"/>
          </p:cNvSpPr>
          <p:nvPr>
            <p:ph type="body" idx="21" hasCustomPrompt="1"/>
          </p:nvPr>
        </p:nvSpPr>
        <p:spPr>
          <a:xfrm>
            <a:off x="4286249" y="1432200"/>
            <a:ext cx="3614737" cy="435600"/>
          </a:xfrm>
          <a:prstGeom prst="rect">
            <a:avLst/>
          </a:prstGeom>
        </p:spPr>
        <p:txBody>
          <a:bodyPr anchor="t" anchorCtr="0">
            <a:normAutofit/>
          </a:bodyPr>
          <a:lstStyle>
            <a:lvl1pPr marL="0" indent="0">
              <a:lnSpc>
                <a:spcPct val="100000"/>
              </a:lnSpc>
              <a:buNone/>
              <a:defRPr sz="2200" b="1" baseline="0">
                <a:solidFill>
                  <a:schemeClr val="accent6"/>
                </a:solidFill>
                <a:latin typeface="Cambria" panose="020405030504060302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Optional Subhead</a:t>
            </a:r>
          </a:p>
        </p:txBody>
      </p:sp>
      <p:sp>
        <p:nvSpPr>
          <p:cNvPr id="26" name="Text Placeholder 4">
            <a:extLst>
              <a:ext uri="{FF2B5EF4-FFF2-40B4-BE49-F238E27FC236}">
                <a16:creationId xmlns:a16="http://schemas.microsoft.com/office/drawing/2014/main" id="{3A869F09-321E-4B40-A232-56F628E3867D}"/>
              </a:ext>
            </a:extLst>
          </p:cNvPr>
          <p:cNvSpPr>
            <a:spLocks noGrp="1"/>
          </p:cNvSpPr>
          <p:nvPr>
            <p:ph type="body" sz="quarter" idx="22" hasCustomPrompt="1"/>
          </p:nvPr>
        </p:nvSpPr>
        <p:spPr>
          <a:xfrm>
            <a:off x="4286248" y="6093965"/>
            <a:ext cx="3614737" cy="214760"/>
          </a:xfrm>
          <a:prstGeom prst="rect">
            <a:avLst/>
          </a:prstGeom>
        </p:spPr>
        <p:txBody>
          <a:bodyPr/>
          <a:lstStyle>
            <a:lvl1pPr marL="0" indent="0">
              <a:lnSpc>
                <a:spcPct val="100000"/>
              </a:lnSpc>
              <a:buNone/>
              <a:defRPr sz="1200">
                <a:solidFill>
                  <a:schemeClr val="tx2"/>
                </a:solidFill>
              </a:defRPr>
            </a:lvl1pPr>
          </a:lstStyle>
          <a:p>
            <a:pPr lvl="0"/>
            <a:r>
              <a:rPr lang="en-US"/>
              <a:t>Optional caption</a:t>
            </a:r>
          </a:p>
        </p:txBody>
      </p:sp>
      <p:sp>
        <p:nvSpPr>
          <p:cNvPr id="27" name="Picture Placeholder 3">
            <a:extLst>
              <a:ext uri="{FF2B5EF4-FFF2-40B4-BE49-F238E27FC236}">
                <a16:creationId xmlns:a16="http://schemas.microsoft.com/office/drawing/2014/main" id="{A643DD79-296D-1D4D-9489-1DCF3F20B120}"/>
              </a:ext>
            </a:extLst>
          </p:cNvPr>
          <p:cNvSpPr>
            <a:spLocks noGrp="1"/>
          </p:cNvSpPr>
          <p:nvPr>
            <p:ph type="pic" sz="quarter" idx="23"/>
          </p:nvPr>
        </p:nvSpPr>
        <p:spPr>
          <a:xfrm>
            <a:off x="8061327" y="1867800"/>
            <a:ext cx="3614736" cy="4221056"/>
          </a:xfrm>
          <a:prstGeom prst="rect">
            <a:avLst/>
          </a:prstGeom>
          <a:solidFill>
            <a:schemeClr val="bg2"/>
          </a:solidFill>
        </p:spPr>
        <p:txBody>
          <a:bodyPr/>
          <a:lstStyle/>
          <a:p>
            <a:r>
              <a:rPr lang="en-US"/>
              <a:t>Click icon to add picture</a:t>
            </a:r>
          </a:p>
        </p:txBody>
      </p:sp>
      <p:sp>
        <p:nvSpPr>
          <p:cNvPr id="28" name="Text Placeholder 2">
            <a:extLst>
              <a:ext uri="{FF2B5EF4-FFF2-40B4-BE49-F238E27FC236}">
                <a16:creationId xmlns:a16="http://schemas.microsoft.com/office/drawing/2014/main" id="{65975A82-7EB2-6E48-B38C-B5AEBD5D9A89}"/>
              </a:ext>
            </a:extLst>
          </p:cNvPr>
          <p:cNvSpPr>
            <a:spLocks noGrp="1" noChangeAspect="1"/>
          </p:cNvSpPr>
          <p:nvPr>
            <p:ph type="body" idx="24" hasCustomPrompt="1"/>
          </p:nvPr>
        </p:nvSpPr>
        <p:spPr>
          <a:xfrm>
            <a:off x="8061326" y="1432200"/>
            <a:ext cx="3614737" cy="435600"/>
          </a:xfrm>
          <a:prstGeom prst="rect">
            <a:avLst/>
          </a:prstGeom>
        </p:spPr>
        <p:txBody>
          <a:bodyPr anchor="t" anchorCtr="0">
            <a:normAutofit/>
          </a:bodyPr>
          <a:lstStyle>
            <a:lvl1pPr marL="0" indent="0">
              <a:lnSpc>
                <a:spcPct val="100000"/>
              </a:lnSpc>
              <a:buNone/>
              <a:defRPr sz="2200" b="1" baseline="0">
                <a:solidFill>
                  <a:schemeClr val="accent6"/>
                </a:solidFill>
                <a:latin typeface="Cambria" panose="020405030504060302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Optional Subhead</a:t>
            </a:r>
          </a:p>
        </p:txBody>
      </p:sp>
      <p:sp>
        <p:nvSpPr>
          <p:cNvPr id="29" name="Text Placeholder 4">
            <a:extLst>
              <a:ext uri="{FF2B5EF4-FFF2-40B4-BE49-F238E27FC236}">
                <a16:creationId xmlns:a16="http://schemas.microsoft.com/office/drawing/2014/main" id="{3A869F09-321E-4B40-A232-56F628E3867D}"/>
              </a:ext>
            </a:extLst>
          </p:cNvPr>
          <p:cNvSpPr>
            <a:spLocks noGrp="1"/>
          </p:cNvSpPr>
          <p:nvPr>
            <p:ph type="body" sz="quarter" idx="25" hasCustomPrompt="1"/>
          </p:nvPr>
        </p:nvSpPr>
        <p:spPr>
          <a:xfrm>
            <a:off x="8061325" y="6093965"/>
            <a:ext cx="3614737" cy="214760"/>
          </a:xfrm>
          <a:prstGeom prst="rect">
            <a:avLst/>
          </a:prstGeom>
        </p:spPr>
        <p:txBody>
          <a:bodyPr/>
          <a:lstStyle>
            <a:lvl1pPr marL="0" indent="0">
              <a:lnSpc>
                <a:spcPct val="100000"/>
              </a:lnSpc>
              <a:buNone/>
              <a:defRPr sz="1200">
                <a:solidFill>
                  <a:schemeClr val="tx2"/>
                </a:solidFill>
              </a:defRPr>
            </a:lvl1pPr>
          </a:lstStyle>
          <a:p>
            <a:pPr lvl="0"/>
            <a:r>
              <a:rPr lang="en-US"/>
              <a:t>Optional caption</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Image Page x 3">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FD7420B5-0C7D-8A40-916E-9DC1FF97152E}"/>
              </a:ext>
            </a:extLst>
          </p:cNvPr>
          <p:cNvSpPr/>
          <p:nvPr userDrawn="1"/>
        </p:nvSpPr>
        <p:spPr>
          <a:xfrm>
            <a:off x="0" y="6582427"/>
            <a:ext cx="12191999" cy="27557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Date Placeholder 4">
            <a:extLst>
              <a:ext uri="{FF2B5EF4-FFF2-40B4-BE49-F238E27FC236}">
                <a16:creationId xmlns:a16="http://schemas.microsoft.com/office/drawing/2014/main" id="{95453CEA-0594-AC4A-BD6E-7EB2750A8464}"/>
              </a:ext>
            </a:extLst>
          </p:cNvPr>
          <p:cNvSpPr>
            <a:spLocks noGrp="1"/>
          </p:cNvSpPr>
          <p:nvPr>
            <p:ph type="dt" sz="half" idx="10"/>
          </p:nvPr>
        </p:nvSpPr>
        <p:spPr>
          <a:xfrm>
            <a:off x="9948863" y="6582427"/>
            <a:ext cx="1727201" cy="274964"/>
          </a:xfrm>
        </p:spPr>
        <p:txBody>
          <a:bodyPr/>
          <a:lstStyle>
            <a:lvl1pPr>
              <a:defRPr>
                <a:solidFill>
                  <a:schemeClr val="accent5"/>
                </a:solidFill>
              </a:defRPr>
            </a:lvl1pPr>
          </a:lstStyle>
          <a:p>
            <a:r>
              <a:rPr lang="en-US"/>
              <a:t>Date</a:t>
            </a:r>
          </a:p>
        </p:txBody>
      </p:sp>
      <p:sp>
        <p:nvSpPr>
          <p:cNvPr id="15" name="Slide Number Placeholder 6">
            <a:extLst>
              <a:ext uri="{FF2B5EF4-FFF2-40B4-BE49-F238E27FC236}">
                <a16:creationId xmlns:a16="http://schemas.microsoft.com/office/drawing/2014/main" id="{3C85EFBF-591E-C04B-B78E-407F8CD2F721}"/>
              </a:ext>
            </a:extLst>
          </p:cNvPr>
          <p:cNvSpPr>
            <a:spLocks noGrp="1"/>
          </p:cNvSpPr>
          <p:nvPr>
            <p:ph type="sldNum" sz="quarter" idx="12"/>
          </p:nvPr>
        </p:nvSpPr>
        <p:spPr>
          <a:xfrm>
            <a:off x="11676063" y="6582426"/>
            <a:ext cx="515935" cy="275573"/>
          </a:xfrm>
        </p:spPr>
        <p:txBody>
          <a:bodyPr/>
          <a:lstStyle>
            <a:lvl1pPr>
              <a:defRPr>
                <a:solidFill>
                  <a:schemeClr val="accent5"/>
                </a:solidFill>
              </a:defRPr>
            </a:lvl1pPr>
          </a:lstStyle>
          <a:p>
            <a:fld id="{F9591D4C-BB8F-AE46-BE73-C616F30BBC5B}" type="slidenum">
              <a:rPr lang="en-US" smtClean="0"/>
              <a:t>‹#›</a:t>
            </a:fld>
            <a:endParaRPr lang="en-US"/>
          </a:p>
        </p:txBody>
      </p:sp>
      <p:sp>
        <p:nvSpPr>
          <p:cNvPr id="17" name="Text Placeholder 1">
            <a:extLst>
              <a:ext uri="{FF2B5EF4-FFF2-40B4-BE49-F238E27FC236}">
                <a16:creationId xmlns:a16="http://schemas.microsoft.com/office/drawing/2014/main" id="{B425B684-C025-7A40-8525-E424A3D79E9C}"/>
              </a:ext>
            </a:extLst>
          </p:cNvPr>
          <p:cNvSpPr>
            <a:spLocks noGrp="1"/>
          </p:cNvSpPr>
          <p:nvPr>
            <p:ph type="body" sz="quarter" idx="15" hasCustomPrompt="1"/>
          </p:nvPr>
        </p:nvSpPr>
        <p:spPr>
          <a:xfrm>
            <a:off x="515938" y="899161"/>
            <a:ext cx="11160124" cy="237308"/>
          </a:xfrm>
          <a:prstGeom prst="rect">
            <a:avLst/>
          </a:prstGeom>
        </p:spPr>
        <p:txBody>
          <a:bodyPr rtlCol="0"/>
          <a:lstStyle>
            <a:lvl1pPr marL="0" indent="0">
              <a:buNone/>
              <a:defRPr sz="1800">
                <a:solidFill>
                  <a:schemeClr val="tx2"/>
                </a:solidFill>
              </a:defRPr>
            </a:lvl1pPr>
          </a:lstStyle>
          <a:p>
            <a:pPr defTabSz="180000" fontAlgn="auto">
              <a:spcAft>
                <a:spcPct val="0"/>
              </a:spcAft>
              <a:defRPr/>
            </a:pPr>
            <a:r>
              <a:rPr lang="en-US"/>
              <a:t>Optional Subtitle</a:t>
            </a:r>
          </a:p>
        </p:txBody>
      </p:sp>
      <p:sp>
        <p:nvSpPr>
          <p:cNvPr id="10" name="TextBox 9">
            <a:extLst>
              <a:ext uri="{FF2B5EF4-FFF2-40B4-BE49-F238E27FC236}">
                <a16:creationId xmlns:a16="http://schemas.microsoft.com/office/drawing/2014/main" id="{ED625D71-D389-4AAD-A767-6FB8822E9777}"/>
              </a:ext>
            </a:extLst>
          </p:cNvPr>
          <p:cNvSpPr txBox="1"/>
          <p:nvPr userDrawn="1"/>
        </p:nvSpPr>
        <p:spPr>
          <a:xfrm>
            <a:off x="515938" y="6596798"/>
            <a:ext cx="1727199" cy="246221"/>
          </a:xfrm>
          <a:prstGeom prst="rect">
            <a:avLst/>
          </a:prstGeom>
          <a:noFill/>
        </p:spPr>
        <p:txBody>
          <a:bodyPr wrap="square" lIns="0" rtlCol="0">
            <a:spAutoFit/>
          </a:bodyPr>
          <a:lstStyle/>
          <a:p>
            <a:r>
              <a:rPr lang="en-US" sz="1000" b="0">
                <a:solidFill>
                  <a:schemeClr val="bg1"/>
                </a:solidFill>
              </a:rPr>
              <a:t>www.dlapiper.com</a:t>
            </a:r>
          </a:p>
        </p:txBody>
      </p:sp>
      <p:sp>
        <p:nvSpPr>
          <p:cNvPr id="2" name="Title 1"/>
          <p:cNvSpPr>
            <a:spLocks noGrp="1"/>
          </p:cNvSpPr>
          <p:nvPr>
            <p:ph type="title" hasCustomPrompt="1"/>
          </p:nvPr>
        </p:nvSpPr>
        <p:spPr>
          <a:xfrm>
            <a:off x="515939" y="368300"/>
            <a:ext cx="11160123" cy="577153"/>
          </a:xfrm>
        </p:spPr>
        <p:txBody>
          <a:bodyPr/>
          <a:lstStyle/>
          <a:p>
            <a:r>
              <a:rPr lang="en-US"/>
              <a:t>Click to edit title</a:t>
            </a:r>
          </a:p>
        </p:txBody>
      </p:sp>
      <p:sp>
        <p:nvSpPr>
          <p:cNvPr id="4" name="Footer Placeholder 3"/>
          <p:cNvSpPr>
            <a:spLocks noGrp="1"/>
          </p:cNvSpPr>
          <p:nvPr>
            <p:ph type="ftr" sz="quarter" idx="17"/>
          </p:nvPr>
        </p:nvSpPr>
        <p:spPr/>
        <p:txBody>
          <a:bodyPr/>
          <a:lstStyle>
            <a:lvl1pPr>
              <a:defRPr>
                <a:solidFill>
                  <a:schemeClr val="bg1"/>
                </a:solidFill>
              </a:defRPr>
            </a:lvl1pPr>
          </a:lstStyle>
          <a:p>
            <a:endParaRPr lang="en-US"/>
          </a:p>
        </p:txBody>
      </p:sp>
      <p:sp>
        <p:nvSpPr>
          <p:cNvPr id="11" name="Text Placeholder 2">
            <a:extLst>
              <a:ext uri="{FF2B5EF4-FFF2-40B4-BE49-F238E27FC236}">
                <a16:creationId xmlns:a16="http://schemas.microsoft.com/office/drawing/2014/main" id="{65975A82-7EB2-6E48-B38C-B5AEBD5D9A89}"/>
              </a:ext>
            </a:extLst>
          </p:cNvPr>
          <p:cNvSpPr>
            <a:spLocks noGrp="1" noChangeAspect="1"/>
          </p:cNvSpPr>
          <p:nvPr>
            <p:ph type="body" idx="1" hasCustomPrompt="1"/>
          </p:nvPr>
        </p:nvSpPr>
        <p:spPr>
          <a:xfrm>
            <a:off x="515938" y="1637040"/>
            <a:ext cx="1727199" cy="435600"/>
          </a:xfrm>
          <a:prstGeom prst="rect">
            <a:avLst/>
          </a:prstGeom>
        </p:spPr>
        <p:txBody>
          <a:bodyPr anchor="t" anchorCtr="0">
            <a:normAutofit/>
          </a:bodyPr>
          <a:lstStyle>
            <a:lvl1pPr marL="0" indent="0">
              <a:lnSpc>
                <a:spcPct val="100000"/>
              </a:lnSpc>
              <a:buNone/>
              <a:defRPr sz="1600" b="1" baseline="0">
                <a:solidFill>
                  <a:schemeClr val="accent6"/>
                </a:solidFill>
                <a:latin typeface="Cambria" panose="020405030504060302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Optional Subhead</a:t>
            </a:r>
          </a:p>
        </p:txBody>
      </p:sp>
      <p:sp>
        <p:nvSpPr>
          <p:cNvPr id="24" name="Picture Placeholder 5">
            <a:extLst>
              <a:ext uri="{FF2B5EF4-FFF2-40B4-BE49-F238E27FC236}">
                <a16:creationId xmlns:a16="http://schemas.microsoft.com/office/drawing/2014/main" id="{EBF22DA3-A49C-6440-A6F8-4BDC8A933B20}"/>
              </a:ext>
            </a:extLst>
          </p:cNvPr>
          <p:cNvSpPr>
            <a:spLocks noGrp="1"/>
          </p:cNvSpPr>
          <p:nvPr>
            <p:ph type="pic" sz="quarter" idx="13"/>
          </p:nvPr>
        </p:nvSpPr>
        <p:spPr>
          <a:xfrm>
            <a:off x="515939" y="2072640"/>
            <a:ext cx="1727538" cy="1991537"/>
          </a:xfrm>
          <a:prstGeom prst="rect">
            <a:avLst/>
          </a:prstGeom>
          <a:solidFill>
            <a:schemeClr val="bg2"/>
          </a:solidFill>
        </p:spPr>
        <p:txBody>
          <a:bodyPr/>
          <a:lstStyle/>
          <a:p>
            <a:r>
              <a:rPr lang="en-US"/>
              <a:t>Click icon to add picture</a:t>
            </a:r>
          </a:p>
        </p:txBody>
      </p:sp>
      <p:sp>
        <p:nvSpPr>
          <p:cNvPr id="26" name="Text Placeholder 4">
            <a:extLst>
              <a:ext uri="{FF2B5EF4-FFF2-40B4-BE49-F238E27FC236}">
                <a16:creationId xmlns:a16="http://schemas.microsoft.com/office/drawing/2014/main" id="{3A869F09-321E-4B40-A232-56F628E3867D}"/>
              </a:ext>
            </a:extLst>
          </p:cNvPr>
          <p:cNvSpPr>
            <a:spLocks noGrp="1"/>
          </p:cNvSpPr>
          <p:nvPr>
            <p:ph type="body" sz="quarter" idx="26" hasCustomPrompt="1"/>
          </p:nvPr>
        </p:nvSpPr>
        <p:spPr>
          <a:xfrm>
            <a:off x="515938" y="4105283"/>
            <a:ext cx="1727200" cy="222250"/>
          </a:xfrm>
          <a:prstGeom prst="rect">
            <a:avLst/>
          </a:prstGeom>
        </p:spPr>
        <p:txBody>
          <a:bodyPr anchor="t" anchorCtr="0"/>
          <a:lstStyle>
            <a:lvl1pPr marL="0" indent="0">
              <a:lnSpc>
                <a:spcPct val="100000"/>
              </a:lnSpc>
              <a:buNone/>
              <a:defRPr sz="1200" baseline="0">
                <a:solidFill>
                  <a:schemeClr val="tx2"/>
                </a:solidFill>
              </a:defRPr>
            </a:lvl1pPr>
          </a:lstStyle>
          <a:p>
            <a:pPr lvl="0"/>
            <a:r>
              <a:rPr lang="en-US"/>
              <a:t>Optional caption</a:t>
            </a:r>
          </a:p>
        </p:txBody>
      </p:sp>
      <p:sp>
        <p:nvSpPr>
          <p:cNvPr id="27" name="Text Placeholder 2">
            <a:extLst>
              <a:ext uri="{FF2B5EF4-FFF2-40B4-BE49-F238E27FC236}">
                <a16:creationId xmlns:a16="http://schemas.microsoft.com/office/drawing/2014/main" id="{65975A82-7EB2-6E48-B38C-B5AEBD5D9A89}"/>
              </a:ext>
            </a:extLst>
          </p:cNvPr>
          <p:cNvSpPr>
            <a:spLocks noGrp="1" noChangeAspect="1"/>
          </p:cNvSpPr>
          <p:nvPr>
            <p:ph type="body" idx="27" hasCustomPrompt="1"/>
          </p:nvPr>
        </p:nvSpPr>
        <p:spPr>
          <a:xfrm>
            <a:off x="2403136" y="1637040"/>
            <a:ext cx="1727199" cy="435600"/>
          </a:xfrm>
          <a:prstGeom prst="rect">
            <a:avLst/>
          </a:prstGeom>
        </p:spPr>
        <p:txBody>
          <a:bodyPr anchor="t" anchorCtr="0">
            <a:normAutofit/>
          </a:bodyPr>
          <a:lstStyle>
            <a:lvl1pPr marL="0" indent="0">
              <a:lnSpc>
                <a:spcPct val="100000"/>
              </a:lnSpc>
              <a:buNone/>
              <a:defRPr sz="1600" b="1" baseline="0">
                <a:solidFill>
                  <a:schemeClr val="accent6"/>
                </a:solidFill>
                <a:latin typeface="Cambria" panose="020405030504060302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Optional Subhead</a:t>
            </a:r>
          </a:p>
        </p:txBody>
      </p:sp>
      <p:sp>
        <p:nvSpPr>
          <p:cNvPr id="28" name="Picture Placeholder 5">
            <a:extLst>
              <a:ext uri="{FF2B5EF4-FFF2-40B4-BE49-F238E27FC236}">
                <a16:creationId xmlns:a16="http://schemas.microsoft.com/office/drawing/2014/main" id="{EBF22DA3-A49C-6440-A6F8-4BDC8A933B20}"/>
              </a:ext>
            </a:extLst>
          </p:cNvPr>
          <p:cNvSpPr>
            <a:spLocks noGrp="1"/>
          </p:cNvSpPr>
          <p:nvPr>
            <p:ph type="pic" sz="quarter" idx="28"/>
          </p:nvPr>
        </p:nvSpPr>
        <p:spPr>
          <a:xfrm>
            <a:off x="2403137" y="2072640"/>
            <a:ext cx="1727538" cy="1991537"/>
          </a:xfrm>
          <a:prstGeom prst="rect">
            <a:avLst/>
          </a:prstGeom>
          <a:solidFill>
            <a:schemeClr val="bg2"/>
          </a:solidFill>
        </p:spPr>
        <p:txBody>
          <a:bodyPr/>
          <a:lstStyle/>
          <a:p>
            <a:r>
              <a:rPr lang="en-US"/>
              <a:t>Click icon to add picture</a:t>
            </a:r>
          </a:p>
        </p:txBody>
      </p:sp>
      <p:sp>
        <p:nvSpPr>
          <p:cNvPr id="29" name="Text Placeholder 4">
            <a:extLst>
              <a:ext uri="{FF2B5EF4-FFF2-40B4-BE49-F238E27FC236}">
                <a16:creationId xmlns:a16="http://schemas.microsoft.com/office/drawing/2014/main" id="{3A869F09-321E-4B40-A232-56F628E3867D}"/>
              </a:ext>
            </a:extLst>
          </p:cNvPr>
          <p:cNvSpPr>
            <a:spLocks noGrp="1"/>
          </p:cNvSpPr>
          <p:nvPr>
            <p:ph type="body" sz="quarter" idx="29" hasCustomPrompt="1"/>
          </p:nvPr>
        </p:nvSpPr>
        <p:spPr>
          <a:xfrm>
            <a:off x="2403136" y="4105283"/>
            <a:ext cx="1727200" cy="222250"/>
          </a:xfrm>
          <a:prstGeom prst="rect">
            <a:avLst/>
          </a:prstGeom>
        </p:spPr>
        <p:txBody>
          <a:bodyPr anchor="t" anchorCtr="0"/>
          <a:lstStyle>
            <a:lvl1pPr marL="0" indent="0">
              <a:lnSpc>
                <a:spcPct val="100000"/>
              </a:lnSpc>
              <a:buNone/>
              <a:defRPr sz="1200" baseline="0">
                <a:solidFill>
                  <a:schemeClr val="tx2"/>
                </a:solidFill>
              </a:defRPr>
            </a:lvl1pPr>
          </a:lstStyle>
          <a:p>
            <a:pPr lvl="0"/>
            <a:r>
              <a:rPr lang="en-US"/>
              <a:t>Optional caption</a:t>
            </a:r>
          </a:p>
        </p:txBody>
      </p:sp>
      <p:sp>
        <p:nvSpPr>
          <p:cNvPr id="30" name="Text Placeholder 2">
            <a:extLst>
              <a:ext uri="{FF2B5EF4-FFF2-40B4-BE49-F238E27FC236}">
                <a16:creationId xmlns:a16="http://schemas.microsoft.com/office/drawing/2014/main" id="{65975A82-7EB2-6E48-B38C-B5AEBD5D9A89}"/>
              </a:ext>
            </a:extLst>
          </p:cNvPr>
          <p:cNvSpPr>
            <a:spLocks noGrp="1" noChangeAspect="1"/>
          </p:cNvSpPr>
          <p:nvPr>
            <p:ph type="body" idx="30" hasCustomPrompt="1"/>
          </p:nvPr>
        </p:nvSpPr>
        <p:spPr>
          <a:xfrm>
            <a:off x="4286250" y="1637040"/>
            <a:ext cx="1727199" cy="435600"/>
          </a:xfrm>
          <a:prstGeom prst="rect">
            <a:avLst/>
          </a:prstGeom>
        </p:spPr>
        <p:txBody>
          <a:bodyPr anchor="t" anchorCtr="0">
            <a:normAutofit/>
          </a:bodyPr>
          <a:lstStyle>
            <a:lvl1pPr marL="0" indent="0">
              <a:lnSpc>
                <a:spcPct val="100000"/>
              </a:lnSpc>
              <a:buNone/>
              <a:defRPr sz="1600" b="1" baseline="0">
                <a:solidFill>
                  <a:schemeClr val="accent6"/>
                </a:solidFill>
                <a:latin typeface="Cambria" panose="020405030504060302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Optional Subhead</a:t>
            </a:r>
          </a:p>
        </p:txBody>
      </p:sp>
      <p:sp>
        <p:nvSpPr>
          <p:cNvPr id="31" name="Picture Placeholder 5">
            <a:extLst>
              <a:ext uri="{FF2B5EF4-FFF2-40B4-BE49-F238E27FC236}">
                <a16:creationId xmlns:a16="http://schemas.microsoft.com/office/drawing/2014/main" id="{EBF22DA3-A49C-6440-A6F8-4BDC8A933B20}"/>
              </a:ext>
            </a:extLst>
          </p:cNvPr>
          <p:cNvSpPr>
            <a:spLocks noGrp="1"/>
          </p:cNvSpPr>
          <p:nvPr>
            <p:ph type="pic" sz="quarter" idx="31"/>
          </p:nvPr>
        </p:nvSpPr>
        <p:spPr>
          <a:xfrm>
            <a:off x="4286251" y="2072640"/>
            <a:ext cx="1727538" cy="1991537"/>
          </a:xfrm>
          <a:prstGeom prst="rect">
            <a:avLst/>
          </a:prstGeom>
          <a:solidFill>
            <a:schemeClr val="bg2"/>
          </a:solidFill>
        </p:spPr>
        <p:txBody>
          <a:bodyPr/>
          <a:lstStyle/>
          <a:p>
            <a:r>
              <a:rPr lang="en-US"/>
              <a:t>Click icon to add picture</a:t>
            </a:r>
          </a:p>
        </p:txBody>
      </p:sp>
      <p:sp>
        <p:nvSpPr>
          <p:cNvPr id="32" name="Text Placeholder 4">
            <a:extLst>
              <a:ext uri="{FF2B5EF4-FFF2-40B4-BE49-F238E27FC236}">
                <a16:creationId xmlns:a16="http://schemas.microsoft.com/office/drawing/2014/main" id="{3A869F09-321E-4B40-A232-56F628E3867D}"/>
              </a:ext>
            </a:extLst>
          </p:cNvPr>
          <p:cNvSpPr>
            <a:spLocks noGrp="1"/>
          </p:cNvSpPr>
          <p:nvPr>
            <p:ph type="body" sz="quarter" idx="32" hasCustomPrompt="1"/>
          </p:nvPr>
        </p:nvSpPr>
        <p:spPr>
          <a:xfrm>
            <a:off x="4286250" y="4105283"/>
            <a:ext cx="1727200" cy="222250"/>
          </a:xfrm>
          <a:prstGeom prst="rect">
            <a:avLst/>
          </a:prstGeom>
        </p:spPr>
        <p:txBody>
          <a:bodyPr anchor="t" anchorCtr="0"/>
          <a:lstStyle>
            <a:lvl1pPr marL="0" indent="0">
              <a:lnSpc>
                <a:spcPct val="100000"/>
              </a:lnSpc>
              <a:buNone/>
              <a:defRPr sz="1200" baseline="0">
                <a:solidFill>
                  <a:schemeClr val="tx2"/>
                </a:solidFill>
              </a:defRPr>
            </a:lvl1pPr>
          </a:lstStyle>
          <a:p>
            <a:pPr lvl="0"/>
            <a:r>
              <a:rPr lang="en-US"/>
              <a:t>Optional caption</a:t>
            </a:r>
          </a:p>
        </p:txBody>
      </p:sp>
      <p:sp>
        <p:nvSpPr>
          <p:cNvPr id="33" name="Text Placeholder 2">
            <a:extLst>
              <a:ext uri="{FF2B5EF4-FFF2-40B4-BE49-F238E27FC236}">
                <a16:creationId xmlns:a16="http://schemas.microsoft.com/office/drawing/2014/main" id="{65975A82-7EB2-6E48-B38C-B5AEBD5D9A89}"/>
              </a:ext>
            </a:extLst>
          </p:cNvPr>
          <p:cNvSpPr>
            <a:spLocks noGrp="1" noChangeAspect="1"/>
          </p:cNvSpPr>
          <p:nvPr>
            <p:ph type="body" idx="33" hasCustomPrompt="1"/>
          </p:nvPr>
        </p:nvSpPr>
        <p:spPr>
          <a:xfrm>
            <a:off x="6175036" y="1637040"/>
            <a:ext cx="1727199" cy="435600"/>
          </a:xfrm>
          <a:prstGeom prst="rect">
            <a:avLst/>
          </a:prstGeom>
        </p:spPr>
        <p:txBody>
          <a:bodyPr anchor="t" anchorCtr="0">
            <a:normAutofit/>
          </a:bodyPr>
          <a:lstStyle>
            <a:lvl1pPr marL="0" indent="0">
              <a:lnSpc>
                <a:spcPct val="100000"/>
              </a:lnSpc>
              <a:buNone/>
              <a:defRPr sz="1600" b="1" baseline="0">
                <a:solidFill>
                  <a:schemeClr val="accent6"/>
                </a:solidFill>
                <a:latin typeface="Cambria" panose="020405030504060302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Optional Subhead</a:t>
            </a:r>
          </a:p>
        </p:txBody>
      </p:sp>
      <p:sp>
        <p:nvSpPr>
          <p:cNvPr id="34" name="Picture Placeholder 5">
            <a:extLst>
              <a:ext uri="{FF2B5EF4-FFF2-40B4-BE49-F238E27FC236}">
                <a16:creationId xmlns:a16="http://schemas.microsoft.com/office/drawing/2014/main" id="{EBF22DA3-A49C-6440-A6F8-4BDC8A933B20}"/>
              </a:ext>
            </a:extLst>
          </p:cNvPr>
          <p:cNvSpPr>
            <a:spLocks noGrp="1"/>
          </p:cNvSpPr>
          <p:nvPr>
            <p:ph type="pic" sz="quarter" idx="34"/>
          </p:nvPr>
        </p:nvSpPr>
        <p:spPr>
          <a:xfrm>
            <a:off x="6175037" y="2072640"/>
            <a:ext cx="1727538" cy="1991537"/>
          </a:xfrm>
          <a:prstGeom prst="rect">
            <a:avLst/>
          </a:prstGeom>
          <a:solidFill>
            <a:schemeClr val="bg2"/>
          </a:solidFill>
        </p:spPr>
        <p:txBody>
          <a:bodyPr/>
          <a:lstStyle/>
          <a:p>
            <a:r>
              <a:rPr lang="en-US"/>
              <a:t>Click icon to add picture</a:t>
            </a:r>
          </a:p>
        </p:txBody>
      </p:sp>
      <p:sp>
        <p:nvSpPr>
          <p:cNvPr id="35" name="Text Placeholder 4">
            <a:extLst>
              <a:ext uri="{FF2B5EF4-FFF2-40B4-BE49-F238E27FC236}">
                <a16:creationId xmlns:a16="http://schemas.microsoft.com/office/drawing/2014/main" id="{3A869F09-321E-4B40-A232-56F628E3867D}"/>
              </a:ext>
            </a:extLst>
          </p:cNvPr>
          <p:cNvSpPr>
            <a:spLocks noGrp="1"/>
          </p:cNvSpPr>
          <p:nvPr>
            <p:ph type="body" sz="quarter" idx="35" hasCustomPrompt="1"/>
          </p:nvPr>
        </p:nvSpPr>
        <p:spPr>
          <a:xfrm>
            <a:off x="6175036" y="4105283"/>
            <a:ext cx="1727200" cy="222250"/>
          </a:xfrm>
          <a:prstGeom prst="rect">
            <a:avLst/>
          </a:prstGeom>
        </p:spPr>
        <p:txBody>
          <a:bodyPr anchor="t" anchorCtr="0"/>
          <a:lstStyle>
            <a:lvl1pPr marL="0" indent="0">
              <a:lnSpc>
                <a:spcPct val="100000"/>
              </a:lnSpc>
              <a:buNone/>
              <a:defRPr sz="1200" baseline="0">
                <a:solidFill>
                  <a:schemeClr val="tx2"/>
                </a:solidFill>
              </a:defRPr>
            </a:lvl1pPr>
          </a:lstStyle>
          <a:p>
            <a:pPr lvl="0"/>
            <a:r>
              <a:rPr lang="en-US"/>
              <a:t>Optional caption</a:t>
            </a:r>
          </a:p>
        </p:txBody>
      </p:sp>
      <p:sp>
        <p:nvSpPr>
          <p:cNvPr id="36" name="Text Placeholder 2">
            <a:extLst>
              <a:ext uri="{FF2B5EF4-FFF2-40B4-BE49-F238E27FC236}">
                <a16:creationId xmlns:a16="http://schemas.microsoft.com/office/drawing/2014/main" id="{65975A82-7EB2-6E48-B38C-B5AEBD5D9A89}"/>
              </a:ext>
            </a:extLst>
          </p:cNvPr>
          <p:cNvSpPr>
            <a:spLocks noGrp="1" noChangeAspect="1"/>
          </p:cNvSpPr>
          <p:nvPr>
            <p:ph type="body" idx="36" hasCustomPrompt="1"/>
          </p:nvPr>
        </p:nvSpPr>
        <p:spPr>
          <a:xfrm>
            <a:off x="8058149" y="1637040"/>
            <a:ext cx="1727199" cy="435600"/>
          </a:xfrm>
          <a:prstGeom prst="rect">
            <a:avLst/>
          </a:prstGeom>
        </p:spPr>
        <p:txBody>
          <a:bodyPr anchor="t" anchorCtr="0">
            <a:normAutofit/>
          </a:bodyPr>
          <a:lstStyle>
            <a:lvl1pPr marL="0" indent="0">
              <a:lnSpc>
                <a:spcPct val="100000"/>
              </a:lnSpc>
              <a:buNone/>
              <a:defRPr sz="1600" b="1" baseline="0">
                <a:solidFill>
                  <a:schemeClr val="accent6"/>
                </a:solidFill>
                <a:latin typeface="Cambria" panose="020405030504060302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Optional Subhead</a:t>
            </a:r>
          </a:p>
        </p:txBody>
      </p:sp>
      <p:sp>
        <p:nvSpPr>
          <p:cNvPr id="37" name="Picture Placeholder 5">
            <a:extLst>
              <a:ext uri="{FF2B5EF4-FFF2-40B4-BE49-F238E27FC236}">
                <a16:creationId xmlns:a16="http://schemas.microsoft.com/office/drawing/2014/main" id="{EBF22DA3-A49C-6440-A6F8-4BDC8A933B20}"/>
              </a:ext>
            </a:extLst>
          </p:cNvPr>
          <p:cNvSpPr>
            <a:spLocks noGrp="1"/>
          </p:cNvSpPr>
          <p:nvPr>
            <p:ph type="pic" sz="quarter" idx="37"/>
          </p:nvPr>
        </p:nvSpPr>
        <p:spPr>
          <a:xfrm>
            <a:off x="8058150" y="2072640"/>
            <a:ext cx="1727538" cy="1991537"/>
          </a:xfrm>
          <a:prstGeom prst="rect">
            <a:avLst/>
          </a:prstGeom>
          <a:solidFill>
            <a:schemeClr val="bg2"/>
          </a:solidFill>
        </p:spPr>
        <p:txBody>
          <a:bodyPr/>
          <a:lstStyle/>
          <a:p>
            <a:r>
              <a:rPr lang="en-US"/>
              <a:t>Click icon to add picture</a:t>
            </a:r>
          </a:p>
        </p:txBody>
      </p:sp>
      <p:sp>
        <p:nvSpPr>
          <p:cNvPr id="38" name="Text Placeholder 4">
            <a:extLst>
              <a:ext uri="{FF2B5EF4-FFF2-40B4-BE49-F238E27FC236}">
                <a16:creationId xmlns:a16="http://schemas.microsoft.com/office/drawing/2014/main" id="{3A869F09-321E-4B40-A232-56F628E3867D}"/>
              </a:ext>
            </a:extLst>
          </p:cNvPr>
          <p:cNvSpPr>
            <a:spLocks noGrp="1"/>
          </p:cNvSpPr>
          <p:nvPr>
            <p:ph type="body" sz="quarter" idx="38" hasCustomPrompt="1"/>
          </p:nvPr>
        </p:nvSpPr>
        <p:spPr>
          <a:xfrm>
            <a:off x="8058149" y="4105283"/>
            <a:ext cx="1727200" cy="222250"/>
          </a:xfrm>
          <a:prstGeom prst="rect">
            <a:avLst/>
          </a:prstGeom>
        </p:spPr>
        <p:txBody>
          <a:bodyPr anchor="t" anchorCtr="0"/>
          <a:lstStyle>
            <a:lvl1pPr marL="0" indent="0">
              <a:lnSpc>
                <a:spcPct val="100000"/>
              </a:lnSpc>
              <a:buNone/>
              <a:defRPr sz="1200" baseline="0">
                <a:solidFill>
                  <a:schemeClr val="tx2"/>
                </a:solidFill>
              </a:defRPr>
            </a:lvl1pPr>
          </a:lstStyle>
          <a:p>
            <a:pPr lvl="0"/>
            <a:r>
              <a:rPr lang="en-US"/>
              <a:t>Optional caption</a:t>
            </a:r>
          </a:p>
        </p:txBody>
      </p:sp>
      <p:sp>
        <p:nvSpPr>
          <p:cNvPr id="39" name="Text Placeholder 2">
            <a:extLst>
              <a:ext uri="{FF2B5EF4-FFF2-40B4-BE49-F238E27FC236}">
                <a16:creationId xmlns:a16="http://schemas.microsoft.com/office/drawing/2014/main" id="{65975A82-7EB2-6E48-B38C-B5AEBD5D9A89}"/>
              </a:ext>
            </a:extLst>
          </p:cNvPr>
          <p:cNvSpPr>
            <a:spLocks noGrp="1" noChangeAspect="1"/>
          </p:cNvSpPr>
          <p:nvPr>
            <p:ph type="body" idx="39" hasCustomPrompt="1"/>
          </p:nvPr>
        </p:nvSpPr>
        <p:spPr>
          <a:xfrm>
            <a:off x="9948863" y="1637040"/>
            <a:ext cx="1727199" cy="435600"/>
          </a:xfrm>
          <a:prstGeom prst="rect">
            <a:avLst/>
          </a:prstGeom>
        </p:spPr>
        <p:txBody>
          <a:bodyPr anchor="t" anchorCtr="0">
            <a:normAutofit/>
          </a:bodyPr>
          <a:lstStyle>
            <a:lvl1pPr marL="0" indent="0">
              <a:lnSpc>
                <a:spcPct val="100000"/>
              </a:lnSpc>
              <a:buNone/>
              <a:defRPr sz="1600" b="1" baseline="0">
                <a:solidFill>
                  <a:schemeClr val="accent6"/>
                </a:solidFill>
                <a:latin typeface="Cambria" panose="020405030504060302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Optional Subhead</a:t>
            </a:r>
          </a:p>
        </p:txBody>
      </p:sp>
      <p:sp>
        <p:nvSpPr>
          <p:cNvPr id="40" name="Picture Placeholder 5">
            <a:extLst>
              <a:ext uri="{FF2B5EF4-FFF2-40B4-BE49-F238E27FC236}">
                <a16:creationId xmlns:a16="http://schemas.microsoft.com/office/drawing/2014/main" id="{EBF22DA3-A49C-6440-A6F8-4BDC8A933B20}"/>
              </a:ext>
            </a:extLst>
          </p:cNvPr>
          <p:cNvSpPr>
            <a:spLocks noGrp="1"/>
          </p:cNvSpPr>
          <p:nvPr>
            <p:ph type="pic" sz="quarter" idx="40"/>
          </p:nvPr>
        </p:nvSpPr>
        <p:spPr>
          <a:xfrm>
            <a:off x="9948864" y="2072640"/>
            <a:ext cx="1727538" cy="1991537"/>
          </a:xfrm>
          <a:prstGeom prst="rect">
            <a:avLst/>
          </a:prstGeom>
          <a:solidFill>
            <a:schemeClr val="bg2"/>
          </a:solidFill>
        </p:spPr>
        <p:txBody>
          <a:bodyPr/>
          <a:lstStyle/>
          <a:p>
            <a:r>
              <a:rPr lang="en-US"/>
              <a:t>Click icon to add picture</a:t>
            </a:r>
          </a:p>
        </p:txBody>
      </p:sp>
      <p:sp>
        <p:nvSpPr>
          <p:cNvPr id="41" name="Text Placeholder 4">
            <a:extLst>
              <a:ext uri="{FF2B5EF4-FFF2-40B4-BE49-F238E27FC236}">
                <a16:creationId xmlns:a16="http://schemas.microsoft.com/office/drawing/2014/main" id="{3A869F09-321E-4B40-A232-56F628E3867D}"/>
              </a:ext>
            </a:extLst>
          </p:cNvPr>
          <p:cNvSpPr>
            <a:spLocks noGrp="1"/>
          </p:cNvSpPr>
          <p:nvPr>
            <p:ph type="body" sz="quarter" idx="41" hasCustomPrompt="1"/>
          </p:nvPr>
        </p:nvSpPr>
        <p:spPr>
          <a:xfrm>
            <a:off x="9948863" y="4105283"/>
            <a:ext cx="1727200" cy="222250"/>
          </a:xfrm>
          <a:prstGeom prst="rect">
            <a:avLst/>
          </a:prstGeom>
        </p:spPr>
        <p:txBody>
          <a:bodyPr anchor="t" anchorCtr="0"/>
          <a:lstStyle>
            <a:lvl1pPr marL="0" indent="0">
              <a:lnSpc>
                <a:spcPct val="100000"/>
              </a:lnSpc>
              <a:buNone/>
              <a:defRPr sz="1200" baseline="0">
                <a:solidFill>
                  <a:schemeClr val="tx2"/>
                </a:solidFill>
              </a:defRPr>
            </a:lvl1pPr>
          </a:lstStyle>
          <a:p>
            <a:pPr lvl="0"/>
            <a:r>
              <a:rPr lang="en-US"/>
              <a:t>Optional caption</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Film Inser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C03EBA-2624-CC44-BE10-049F6DF7D16D}"/>
              </a:ext>
            </a:extLst>
          </p:cNvPr>
          <p:cNvSpPr/>
          <p:nvPr userDrawn="1"/>
        </p:nvSpPr>
        <p:spPr>
          <a:xfrm>
            <a:off x="0" y="6582427"/>
            <a:ext cx="12191999" cy="27557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a:extLst>
              <a:ext uri="{FF2B5EF4-FFF2-40B4-BE49-F238E27FC236}">
                <a16:creationId xmlns:a16="http://schemas.microsoft.com/office/drawing/2014/main" id="{93B488E4-5E8A-7B4B-82AE-D89AE18204CB}"/>
              </a:ext>
            </a:extLst>
          </p:cNvPr>
          <p:cNvSpPr>
            <a:spLocks noGrp="1"/>
          </p:cNvSpPr>
          <p:nvPr>
            <p:ph type="dt" sz="half" idx="10"/>
          </p:nvPr>
        </p:nvSpPr>
        <p:spPr>
          <a:xfrm>
            <a:off x="9948863" y="6582426"/>
            <a:ext cx="1727201" cy="275573"/>
          </a:xfrm>
        </p:spPr>
        <p:txBody>
          <a:bodyPr/>
          <a:lstStyle>
            <a:lvl1pPr>
              <a:defRPr>
                <a:solidFill>
                  <a:schemeClr val="bg1"/>
                </a:solidFill>
              </a:defRPr>
            </a:lvl1pPr>
          </a:lstStyle>
          <a:p>
            <a:r>
              <a:rPr lang="en-US"/>
              <a:t>Date</a:t>
            </a:r>
          </a:p>
        </p:txBody>
      </p:sp>
      <p:sp>
        <p:nvSpPr>
          <p:cNvPr id="6" name="Slide Number Placeholder 5">
            <a:extLst>
              <a:ext uri="{FF2B5EF4-FFF2-40B4-BE49-F238E27FC236}">
                <a16:creationId xmlns:a16="http://schemas.microsoft.com/office/drawing/2014/main" id="{1D7FD609-4A3F-DB41-BC12-36CA9622AEB9}"/>
              </a:ext>
            </a:extLst>
          </p:cNvPr>
          <p:cNvSpPr>
            <a:spLocks noGrp="1"/>
          </p:cNvSpPr>
          <p:nvPr>
            <p:ph type="sldNum" sz="quarter" idx="12"/>
          </p:nvPr>
        </p:nvSpPr>
        <p:spPr>
          <a:xfrm>
            <a:off x="11676063" y="6582426"/>
            <a:ext cx="515935" cy="275573"/>
          </a:xfrm>
        </p:spPr>
        <p:txBody>
          <a:bodyPr/>
          <a:lstStyle>
            <a:lvl1pPr>
              <a:defRPr>
                <a:solidFill>
                  <a:schemeClr val="bg1"/>
                </a:solidFill>
              </a:defRPr>
            </a:lvl1pPr>
          </a:lstStyle>
          <a:p>
            <a:fld id="{F9591D4C-BB8F-AE46-BE73-C616F30BBC5B}" type="slidenum">
              <a:rPr lang="en-US" smtClean="0"/>
              <a:t>‹#›</a:t>
            </a:fld>
            <a:endParaRPr lang="en-US"/>
          </a:p>
        </p:txBody>
      </p:sp>
      <p:sp>
        <p:nvSpPr>
          <p:cNvPr id="16" name="Text Placeholder 3">
            <a:extLst>
              <a:ext uri="{FF2B5EF4-FFF2-40B4-BE49-F238E27FC236}">
                <a16:creationId xmlns:a16="http://schemas.microsoft.com/office/drawing/2014/main" id="{01B967B4-A4A5-4E49-8E24-3D0268114DEC}"/>
              </a:ext>
            </a:extLst>
          </p:cNvPr>
          <p:cNvSpPr>
            <a:spLocks noGrp="1"/>
          </p:cNvSpPr>
          <p:nvPr>
            <p:ph type="body" sz="half" idx="13" hasCustomPrompt="1"/>
          </p:nvPr>
        </p:nvSpPr>
        <p:spPr>
          <a:xfrm>
            <a:off x="515938" y="1379152"/>
            <a:ext cx="3600450" cy="312517"/>
          </a:xfrm>
          <a:prstGeom prst="rect">
            <a:avLst/>
          </a:prstGeom>
        </p:spPr>
        <p:txBody>
          <a:bodyPr/>
          <a:lstStyle>
            <a:lvl1pPr marL="0" indent="0">
              <a:lnSpc>
                <a:spcPct val="100000"/>
              </a:lnSpc>
              <a:buNone/>
              <a:defRPr sz="2200" b="1">
                <a:solidFill>
                  <a:schemeClr val="accent6"/>
                </a:solidFill>
                <a:latin typeface="Cambria" panose="02040503050406030204" pitchFamily="18"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Optional Subhead</a:t>
            </a:r>
          </a:p>
        </p:txBody>
      </p:sp>
      <p:sp>
        <p:nvSpPr>
          <p:cNvPr id="9" name="Media Placeholder 8">
            <a:extLst>
              <a:ext uri="{FF2B5EF4-FFF2-40B4-BE49-F238E27FC236}">
                <a16:creationId xmlns:a16="http://schemas.microsoft.com/office/drawing/2014/main" id="{3586BF4F-ECBA-DA41-A8F5-55F0BC9F1C92}"/>
              </a:ext>
            </a:extLst>
          </p:cNvPr>
          <p:cNvSpPr>
            <a:spLocks noGrp="1"/>
          </p:cNvSpPr>
          <p:nvPr>
            <p:ph type="media" sz="quarter" idx="14"/>
          </p:nvPr>
        </p:nvSpPr>
        <p:spPr>
          <a:xfrm>
            <a:off x="4295776" y="1456408"/>
            <a:ext cx="7380288" cy="4102266"/>
          </a:xfrm>
          <a:prstGeom prst="rect">
            <a:avLst/>
          </a:prstGeom>
          <a:solidFill>
            <a:schemeClr val="bg2"/>
          </a:solidFill>
        </p:spPr>
        <p:txBody>
          <a:bodyPr/>
          <a:lstStyle/>
          <a:p>
            <a:r>
              <a:rPr lang="en-US"/>
              <a:t>Click icon to add media</a:t>
            </a:r>
          </a:p>
        </p:txBody>
      </p:sp>
      <p:sp>
        <p:nvSpPr>
          <p:cNvPr id="11" name="Title 1">
            <a:extLst>
              <a:ext uri="{FF2B5EF4-FFF2-40B4-BE49-F238E27FC236}">
                <a16:creationId xmlns:a16="http://schemas.microsoft.com/office/drawing/2014/main" id="{13CA4D8C-442E-FB42-8F3E-E451E540B551}"/>
              </a:ext>
            </a:extLst>
          </p:cNvPr>
          <p:cNvSpPr>
            <a:spLocks noGrp="1"/>
          </p:cNvSpPr>
          <p:nvPr>
            <p:ph type="title" hasCustomPrompt="1"/>
          </p:nvPr>
        </p:nvSpPr>
        <p:spPr>
          <a:xfrm>
            <a:off x="515938" y="368300"/>
            <a:ext cx="11160125" cy="416263"/>
          </a:xfrm>
          <a:prstGeom prst="rect">
            <a:avLst/>
          </a:prstGeom>
        </p:spPr>
        <p:txBody>
          <a:bodyPr/>
          <a:lstStyle>
            <a:lvl1pPr>
              <a:defRPr sz="3600">
                <a:solidFill>
                  <a:schemeClr val="tx1"/>
                </a:solidFill>
                <a:latin typeface="Cambria" panose="02040503050406030204" pitchFamily="18" charset="0"/>
              </a:defRPr>
            </a:lvl1pPr>
          </a:lstStyle>
          <a:p>
            <a:r>
              <a:rPr lang="en-US"/>
              <a:t>Click to edit title</a:t>
            </a:r>
          </a:p>
        </p:txBody>
      </p:sp>
      <p:sp>
        <p:nvSpPr>
          <p:cNvPr id="12" name="Text Placeholder 1">
            <a:extLst>
              <a:ext uri="{FF2B5EF4-FFF2-40B4-BE49-F238E27FC236}">
                <a16:creationId xmlns:a16="http://schemas.microsoft.com/office/drawing/2014/main" id="{21F87D48-DB15-B446-8592-675A5648A46E}"/>
              </a:ext>
            </a:extLst>
          </p:cNvPr>
          <p:cNvSpPr>
            <a:spLocks noGrp="1"/>
          </p:cNvSpPr>
          <p:nvPr>
            <p:ph type="body" sz="quarter" idx="15" hasCustomPrompt="1"/>
          </p:nvPr>
        </p:nvSpPr>
        <p:spPr>
          <a:xfrm>
            <a:off x="515938" y="899161"/>
            <a:ext cx="11160125" cy="237308"/>
          </a:xfrm>
          <a:prstGeom prst="rect">
            <a:avLst/>
          </a:prstGeom>
        </p:spPr>
        <p:txBody>
          <a:bodyPr rtlCol="0"/>
          <a:lstStyle>
            <a:lvl1pPr marL="0" indent="0">
              <a:lnSpc>
                <a:spcPct val="100000"/>
              </a:lnSpc>
              <a:buNone/>
              <a:defRPr sz="1800">
                <a:solidFill>
                  <a:schemeClr val="tx2"/>
                </a:solidFill>
              </a:defRPr>
            </a:lvl1pPr>
          </a:lstStyle>
          <a:p>
            <a:pPr defTabSz="180000" fontAlgn="auto">
              <a:spcAft>
                <a:spcPct val="0"/>
              </a:spcAft>
              <a:defRPr/>
            </a:pPr>
            <a:r>
              <a:rPr lang="en-US"/>
              <a:t>Optional Subtitle</a:t>
            </a:r>
          </a:p>
        </p:txBody>
      </p:sp>
      <p:sp>
        <p:nvSpPr>
          <p:cNvPr id="14" name="TextBox 13">
            <a:extLst>
              <a:ext uri="{FF2B5EF4-FFF2-40B4-BE49-F238E27FC236}">
                <a16:creationId xmlns:a16="http://schemas.microsoft.com/office/drawing/2014/main" id="{A732BC2D-7883-43E8-AE7E-0B7C8E2B772C}"/>
              </a:ext>
            </a:extLst>
          </p:cNvPr>
          <p:cNvSpPr txBox="1"/>
          <p:nvPr userDrawn="1"/>
        </p:nvSpPr>
        <p:spPr>
          <a:xfrm>
            <a:off x="515938" y="6596798"/>
            <a:ext cx="1727199" cy="246221"/>
          </a:xfrm>
          <a:prstGeom prst="rect">
            <a:avLst/>
          </a:prstGeom>
          <a:noFill/>
        </p:spPr>
        <p:txBody>
          <a:bodyPr wrap="square" lIns="0" rtlCol="0">
            <a:spAutoFit/>
          </a:bodyPr>
          <a:lstStyle/>
          <a:p>
            <a:r>
              <a:rPr lang="en-US" sz="1000" b="0">
                <a:solidFill>
                  <a:schemeClr val="bg1"/>
                </a:solidFill>
              </a:rPr>
              <a:t>www.dlapiper.com</a:t>
            </a:r>
          </a:p>
        </p:txBody>
      </p:sp>
      <p:sp>
        <p:nvSpPr>
          <p:cNvPr id="5" name="Footer Placeholder 4">
            <a:extLst>
              <a:ext uri="{FF2B5EF4-FFF2-40B4-BE49-F238E27FC236}">
                <a16:creationId xmlns:a16="http://schemas.microsoft.com/office/drawing/2014/main" id="{F3E55AFB-B7E1-E34D-8E64-9DF8E0FA6433}"/>
              </a:ext>
            </a:extLst>
          </p:cNvPr>
          <p:cNvSpPr>
            <a:spLocks noGrp="1"/>
          </p:cNvSpPr>
          <p:nvPr>
            <p:ph type="ftr" sz="quarter" idx="11"/>
          </p:nvPr>
        </p:nvSpPr>
        <p:spPr>
          <a:xfrm>
            <a:off x="2387600" y="6582425"/>
            <a:ext cx="7416800" cy="275575"/>
          </a:xfrm>
          <a:prstGeom prst="rect">
            <a:avLst/>
          </a:prstGeom>
        </p:spPr>
        <p:txBody>
          <a:bodyPr/>
          <a:lstStyle>
            <a:lvl1pPr>
              <a:defRPr>
                <a:solidFill>
                  <a:schemeClr val="bg1"/>
                </a:solidFill>
              </a:defRPr>
            </a:lvl1pPr>
          </a:lstStyle>
          <a:p>
            <a:endParaRPr lang="en-US"/>
          </a:p>
        </p:txBody>
      </p:sp>
      <p:sp>
        <p:nvSpPr>
          <p:cNvPr id="13" name="Content Placeholder 8"/>
          <p:cNvSpPr>
            <a:spLocks noGrp="1"/>
          </p:cNvSpPr>
          <p:nvPr>
            <p:ph sz="quarter" idx="19"/>
          </p:nvPr>
        </p:nvSpPr>
        <p:spPr>
          <a:xfrm>
            <a:off x="515939" y="1726616"/>
            <a:ext cx="3600450" cy="4582109"/>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217168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hotographic Cover Dark">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9B553E1-B08F-F745-81D2-F26D7718E7AC}"/>
              </a:ext>
            </a:extLst>
          </p:cNvPr>
          <p:cNvPicPr>
            <a:picLocks noChangeAspect="1"/>
          </p:cNvPicPr>
          <p:nvPr userDrawn="1"/>
        </p:nvPicPr>
        <p:blipFill>
          <a:blip r:embed="rId2"/>
          <a:srcRect/>
          <a:stretch>
            <a:fillRect/>
          </a:stretch>
        </p:blipFill>
        <p:spPr>
          <a:xfrm>
            <a:off x="0" y="1562100"/>
            <a:ext cx="12192000" cy="5295900"/>
          </a:xfrm>
          <a:prstGeom prst="rect">
            <a:avLst/>
          </a:prstGeom>
        </p:spPr>
      </p:pic>
      <p:sp>
        <p:nvSpPr>
          <p:cNvPr id="14" name="Rectangle 13">
            <a:extLst>
              <a:ext uri="{FF2B5EF4-FFF2-40B4-BE49-F238E27FC236}">
                <a16:creationId xmlns:a16="http://schemas.microsoft.com/office/drawing/2014/main" id="{AA5AEFF1-2D6F-0C41-9FB6-0ADAB0AAF096}"/>
              </a:ext>
            </a:extLst>
          </p:cNvPr>
          <p:cNvSpPr/>
          <p:nvPr userDrawn="1"/>
        </p:nvSpPr>
        <p:spPr>
          <a:xfrm>
            <a:off x="0" y="6582427"/>
            <a:ext cx="12191999" cy="27557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0" y="1"/>
            <a:ext cx="12192000" cy="6857999"/>
          </a:xfrm>
          <a:prstGeom prst="rect">
            <a:avLst/>
          </a:prstGeom>
          <a:noFill/>
          <a:ln w="190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CB330B11-E3CA-0542-B9E9-ACFD6565355E}"/>
              </a:ext>
            </a:extLst>
          </p:cNvPr>
          <p:cNvPicPr>
            <a:picLocks noChangeAspect="1"/>
          </p:cNvPicPr>
          <p:nvPr userDrawn="1"/>
        </p:nvPicPr>
        <p:blipFill>
          <a:blip r:embed="rId3"/>
          <a:srcRect/>
          <a:stretch>
            <a:fillRect/>
          </a:stretch>
        </p:blipFill>
        <p:spPr>
          <a:xfrm>
            <a:off x="515938" y="6062542"/>
            <a:ext cx="730800" cy="427158"/>
          </a:xfrm>
          <a:prstGeom prst="rect">
            <a:avLst/>
          </a:prstGeom>
        </p:spPr>
      </p:pic>
      <p:sp>
        <p:nvSpPr>
          <p:cNvPr id="6" name="Text Placeholder 7">
            <a:extLst>
              <a:ext uri="{FF2B5EF4-FFF2-40B4-BE49-F238E27FC236}">
                <a16:creationId xmlns:a16="http://schemas.microsoft.com/office/drawing/2014/main" id="{4F8E9120-7FF1-4744-A198-62808AD32342}"/>
              </a:ext>
            </a:extLst>
          </p:cNvPr>
          <p:cNvSpPr>
            <a:spLocks noGrp="1"/>
          </p:cNvSpPr>
          <p:nvPr>
            <p:ph type="body" sz="quarter" idx="13" hasCustomPrompt="1"/>
          </p:nvPr>
        </p:nvSpPr>
        <p:spPr>
          <a:xfrm>
            <a:off x="3179763" y="5862187"/>
            <a:ext cx="5832475" cy="525135"/>
          </a:xfrm>
          <a:prstGeom prst="rect">
            <a:avLst/>
          </a:prstGeom>
        </p:spPr>
        <p:txBody>
          <a:bodyPr wrap="square" lIns="0" tIns="0" rIns="0" bIns="0"/>
          <a:lstStyle>
            <a:lvl1pPr marL="0" indent="0" algn="ctr">
              <a:lnSpc>
                <a:spcPct val="100000"/>
              </a:lnSpc>
              <a:buNone/>
              <a:defRPr sz="2000" b="0" i="0">
                <a:solidFill>
                  <a:schemeClr val="bg1"/>
                </a:solidFill>
                <a:latin typeface="Arial" charset="0"/>
                <a:ea typeface="Arial" charset="0"/>
                <a:cs typeface="Arial" charset="0"/>
              </a:defRPr>
            </a:lvl1pPr>
          </a:lstStyle>
          <a:p>
            <a:pPr lvl="0"/>
            <a:r>
              <a:rPr lang="en-US"/>
              <a:t>Subhead Line 1</a:t>
            </a:r>
          </a:p>
        </p:txBody>
      </p:sp>
      <p:sp>
        <p:nvSpPr>
          <p:cNvPr id="2" name="Title 1"/>
          <p:cNvSpPr>
            <a:spLocks noGrp="1"/>
          </p:cNvSpPr>
          <p:nvPr>
            <p:ph type="title"/>
          </p:nvPr>
        </p:nvSpPr>
        <p:spPr>
          <a:xfrm>
            <a:off x="1552135" y="4737099"/>
            <a:ext cx="9087730" cy="1011487"/>
          </a:xfrm>
          <a:prstGeom prst="rect">
            <a:avLst/>
          </a:prstGeom>
        </p:spPr>
        <p:txBody>
          <a:bodyPr/>
          <a:lstStyle>
            <a:lvl1pPr algn="ctr">
              <a:defRPr sz="3600" b="0" i="0">
                <a:solidFill>
                  <a:schemeClr val="bg1"/>
                </a:solidFill>
                <a:latin typeface="Cambria" charset="0"/>
                <a:ea typeface="Cambria" charset="0"/>
                <a:cs typeface="Cambria" charset="0"/>
              </a:defRPr>
            </a:lvl1pPr>
          </a:lstStyle>
          <a:p>
            <a:r>
              <a:rPr lang="en-US"/>
              <a:t>Click to edit Master title style</a:t>
            </a:r>
          </a:p>
        </p:txBody>
      </p:sp>
      <p:sp>
        <p:nvSpPr>
          <p:cNvPr id="12" name="Date Placeholder 3">
            <a:extLst>
              <a:ext uri="{FF2B5EF4-FFF2-40B4-BE49-F238E27FC236}">
                <a16:creationId xmlns:a16="http://schemas.microsoft.com/office/drawing/2014/main" id="{35BB08A7-8085-8845-B707-4F97CCAD6E1B}"/>
              </a:ext>
            </a:extLst>
          </p:cNvPr>
          <p:cNvSpPr>
            <a:spLocks noGrp="1"/>
          </p:cNvSpPr>
          <p:nvPr>
            <p:ph type="dt" sz="half" idx="2"/>
          </p:nvPr>
        </p:nvSpPr>
        <p:spPr>
          <a:xfrm>
            <a:off x="9914457" y="6222223"/>
            <a:ext cx="1727200" cy="260593"/>
          </a:xfrm>
          <a:prstGeom prst="rect">
            <a:avLst/>
          </a:prstGeom>
        </p:spPr>
        <p:txBody>
          <a:bodyPr vert="horz" lIns="0" tIns="0" rIns="0" bIns="0" rtlCol="0" anchor="ctr"/>
          <a:lstStyle>
            <a:lvl1pPr algn="r">
              <a:defRPr sz="1100" b="0" i="0">
                <a:solidFill>
                  <a:schemeClr val="bg1"/>
                </a:solidFill>
                <a:latin typeface="+mn-lt"/>
                <a:ea typeface="Cambria" charset="0"/>
                <a:cs typeface="Cambria" charset="0"/>
              </a:defRPr>
            </a:lvl1pPr>
          </a:lstStyle>
          <a:p>
            <a:r>
              <a:rPr lang="en-US"/>
              <a:t>Date</a:t>
            </a:r>
          </a:p>
        </p:txBody>
      </p:sp>
    </p:spTree>
    <p:extLst>
      <p:ext uri="{BB962C8B-B14F-4D97-AF65-F5344CB8AC3E}">
        <p14:creationId xmlns:p14="http://schemas.microsoft.com/office/powerpoint/2010/main" val="383158773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ase Study ">
    <p:spTree>
      <p:nvGrpSpPr>
        <p:cNvPr id="1" name=""/>
        <p:cNvGrpSpPr/>
        <p:nvPr/>
      </p:nvGrpSpPr>
      <p:grpSpPr>
        <a:xfrm>
          <a:off x="0" y="0"/>
          <a:ext cx="0" cy="0"/>
          <a:chOff x="0" y="0"/>
          <a:chExt cx="0" cy="0"/>
        </a:xfrm>
      </p:grpSpPr>
      <p:sp>
        <p:nvSpPr>
          <p:cNvPr id="9" name="Content Placeholder 8"/>
          <p:cNvSpPr>
            <a:spLocks noGrp="1"/>
          </p:cNvSpPr>
          <p:nvPr>
            <p:ph sz="quarter" idx="18"/>
          </p:nvPr>
        </p:nvSpPr>
        <p:spPr>
          <a:xfrm>
            <a:off x="515938" y="1882172"/>
            <a:ext cx="7380287" cy="1781666"/>
          </a:xfrm>
        </p:spPr>
        <p:txBody>
          <a:bodyPr/>
          <a:lstStyle>
            <a:lvl1pPr>
              <a:lnSpc>
                <a:spcPct val="100000"/>
              </a:lnSpc>
              <a:defRPr/>
            </a:lvl1pPr>
            <a:lvl2pPr>
              <a:lnSpc>
                <a:spcPct val="100000"/>
              </a:lnSpc>
              <a:defRPr/>
            </a:lvl2pPr>
            <a:lvl3pPr>
              <a:lnSpc>
                <a:spcPct val="100000"/>
              </a:lnSpc>
              <a:defRPr/>
            </a:lvl3pPr>
          </a:lstStyle>
          <a:p>
            <a:pPr lvl="0"/>
            <a:r>
              <a:rPr lang="en-US"/>
              <a:t>Click to edit Master text styles</a:t>
            </a:r>
          </a:p>
          <a:p>
            <a:pPr lvl="1"/>
            <a:r>
              <a:rPr lang="en-US"/>
              <a:t>Second level</a:t>
            </a:r>
          </a:p>
          <a:p>
            <a:pPr lvl="2"/>
            <a:r>
              <a:rPr lang="en-US"/>
              <a:t>Third level</a:t>
            </a:r>
          </a:p>
        </p:txBody>
      </p:sp>
      <p:sp>
        <p:nvSpPr>
          <p:cNvPr id="12" name="Rectangle 11">
            <a:extLst>
              <a:ext uri="{FF2B5EF4-FFF2-40B4-BE49-F238E27FC236}">
                <a16:creationId xmlns:a16="http://schemas.microsoft.com/office/drawing/2014/main" id="{FD7420B5-0C7D-8A40-916E-9DC1FF97152E}"/>
              </a:ext>
            </a:extLst>
          </p:cNvPr>
          <p:cNvSpPr/>
          <p:nvPr userDrawn="1"/>
        </p:nvSpPr>
        <p:spPr>
          <a:xfrm>
            <a:off x="0" y="6582427"/>
            <a:ext cx="12191999" cy="27557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Date Placeholder 4">
            <a:extLst>
              <a:ext uri="{FF2B5EF4-FFF2-40B4-BE49-F238E27FC236}">
                <a16:creationId xmlns:a16="http://schemas.microsoft.com/office/drawing/2014/main" id="{95453CEA-0594-AC4A-BD6E-7EB2750A8464}"/>
              </a:ext>
            </a:extLst>
          </p:cNvPr>
          <p:cNvSpPr>
            <a:spLocks noGrp="1"/>
          </p:cNvSpPr>
          <p:nvPr>
            <p:ph type="dt" sz="half" idx="10"/>
          </p:nvPr>
        </p:nvSpPr>
        <p:spPr>
          <a:xfrm>
            <a:off x="9948863" y="6596798"/>
            <a:ext cx="1727201" cy="261201"/>
          </a:xfrm>
        </p:spPr>
        <p:txBody>
          <a:bodyPr/>
          <a:lstStyle>
            <a:lvl1pPr>
              <a:defRPr>
                <a:solidFill>
                  <a:schemeClr val="accent5"/>
                </a:solidFill>
              </a:defRPr>
            </a:lvl1pPr>
          </a:lstStyle>
          <a:p>
            <a:r>
              <a:rPr lang="en-US"/>
              <a:t>Date</a:t>
            </a:r>
          </a:p>
        </p:txBody>
      </p:sp>
      <p:sp>
        <p:nvSpPr>
          <p:cNvPr id="15" name="Slide Number Placeholder 6">
            <a:extLst>
              <a:ext uri="{FF2B5EF4-FFF2-40B4-BE49-F238E27FC236}">
                <a16:creationId xmlns:a16="http://schemas.microsoft.com/office/drawing/2014/main" id="{3C85EFBF-591E-C04B-B78E-407F8CD2F721}"/>
              </a:ext>
            </a:extLst>
          </p:cNvPr>
          <p:cNvSpPr>
            <a:spLocks noGrp="1"/>
          </p:cNvSpPr>
          <p:nvPr>
            <p:ph type="sldNum" sz="quarter" idx="12"/>
          </p:nvPr>
        </p:nvSpPr>
        <p:spPr>
          <a:xfrm>
            <a:off x="11676063" y="6582426"/>
            <a:ext cx="515935" cy="275573"/>
          </a:xfrm>
        </p:spPr>
        <p:txBody>
          <a:bodyPr/>
          <a:lstStyle>
            <a:lvl1pPr>
              <a:defRPr>
                <a:solidFill>
                  <a:schemeClr val="accent5"/>
                </a:solidFill>
              </a:defRPr>
            </a:lvl1pPr>
          </a:lstStyle>
          <a:p>
            <a:fld id="{F9591D4C-BB8F-AE46-BE73-C616F30BBC5B}" type="slidenum">
              <a:rPr lang="en-US" smtClean="0"/>
              <a:t>‹#›</a:t>
            </a:fld>
            <a:endParaRPr lang="en-US"/>
          </a:p>
        </p:txBody>
      </p:sp>
      <p:sp>
        <p:nvSpPr>
          <p:cNvPr id="17" name="Text Placeholder 1">
            <a:extLst>
              <a:ext uri="{FF2B5EF4-FFF2-40B4-BE49-F238E27FC236}">
                <a16:creationId xmlns:a16="http://schemas.microsoft.com/office/drawing/2014/main" id="{B425B684-C025-7A40-8525-E424A3D79E9C}"/>
              </a:ext>
            </a:extLst>
          </p:cNvPr>
          <p:cNvSpPr>
            <a:spLocks noGrp="1"/>
          </p:cNvSpPr>
          <p:nvPr>
            <p:ph type="body" sz="quarter" idx="15" hasCustomPrompt="1"/>
          </p:nvPr>
        </p:nvSpPr>
        <p:spPr>
          <a:xfrm>
            <a:off x="515938" y="899161"/>
            <a:ext cx="7377597" cy="237308"/>
          </a:xfrm>
          <a:prstGeom prst="rect">
            <a:avLst/>
          </a:prstGeom>
        </p:spPr>
        <p:txBody>
          <a:bodyPr rtlCol="0"/>
          <a:lstStyle>
            <a:lvl1pPr marL="0" indent="0">
              <a:lnSpc>
                <a:spcPct val="100000"/>
              </a:lnSpc>
              <a:buNone/>
              <a:defRPr sz="1800">
                <a:solidFill>
                  <a:schemeClr val="tx2"/>
                </a:solidFill>
              </a:defRPr>
            </a:lvl1pPr>
          </a:lstStyle>
          <a:p>
            <a:pPr defTabSz="180000" fontAlgn="auto">
              <a:spcAft>
                <a:spcPct val="0"/>
              </a:spcAft>
              <a:defRPr/>
            </a:pPr>
            <a:r>
              <a:rPr lang="en-US"/>
              <a:t>Optional Subtitle</a:t>
            </a:r>
          </a:p>
        </p:txBody>
      </p:sp>
      <p:sp>
        <p:nvSpPr>
          <p:cNvPr id="10" name="TextBox 9">
            <a:extLst>
              <a:ext uri="{FF2B5EF4-FFF2-40B4-BE49-F238E27FC236}">
                <a16:creationId xmlns:a16="http://schemas.microsoft.com/office/drawing/2014/main" id="{ED625D71-D389-4AAD-A767-6FB8822E9777}"/>
              </a:ext>
            </a:extLst>
          </p:cNvPr>
          <p:cNvSpPr txBox="1"/>
          <p:nvPr userDrawn="1"/>
        </p:nvSpPr>
        <p:spPr>
          <a:xfrm>
            <a:off x="515938" y="6596798"/>
            <a:ext cx="1727199" cy="246221"/>
          </a:xfrm>
          <a:prstGeom prst="rect">
            <a:avLst/>
          </a:prstGeom>
          <a:noFill/>
        </p:spPr>
        <p:txBody>
          <a:bodyPr wrap="square" lIns="0" rtlCol="0">
            <a:spAutoFit/>
          </a:bodyPr>
          <a:lstStyle/>
          <a:p>
            <a:r>
              <a:rPr lang="en-US" sz="1000" b="0">
                <a:solidFill>
                  <a:schemeClr val="bg1"/>
                </a:solidFill>
              </a:rPr>
              <a:t>www.dlapiper.com</a:t>
            </a:r>
          </a:p>
        </p:txBody>
      </p:sp>
      <p:sp>
        <p:nvSpPr>
          <p:cNvPr id="2" name="Title 1"/>
          <p:cNvSpPr>
            <a:spLocks noGrp="1"/>
          </p:cNvSpPr>
          <p:nvPr>
            <p:ph type="title" hasCustomPrompt="1"/>
          </p:nvPr>
        </p:nvSpPr>
        <p:spPr>
          <a:xfrm>
            <a:off x="515938" y="368300"/>
            <a:ext cx="7380366" cy="577153"/>
          </a:xfrm>
        </p:spPr>
        <p:txBody>
          <a:bodyPr/>
          <a:lstStyle/>
          <a:p>
            <a:r>
              <a:rPr lang="en-US"/>
              <a:t>Click to edit title</a:t>
            </a:r>
          </a:p>
        </p:txBody>
      </p:sp>
      <p:sp>
        <p:nvSpPr>
          <p:cNvPr id="4" name="Footer Placeholder 3"/>
          <p:cNvSpPr>
            <a:spLocks noGrp="1"/>
          </p:cNvSpPr>
          <p:nvPr>
            <p:ph type="ftr" sz="quarter" idx="17"/>
          </p:nvPr>
        </p:nvSpPr>
        <p:spPr/>
        <p:txBody>
          <a:bodyPr/>
          <a:lstStyle>
            <a:lvl1pPr>
              <a:defRPr>
                <a:solidFill>
                  <a:schemeClr val="bg1"/>
                </a:solidFill>
              </a:defRPr>
            </a:lvl1pPr>
          </a:lstStyle>
          <a:p>
            <a:endParaRPr lang="en-US"/>
          </a:p>
        </p:txBody>
      </p:sp>
      <p:sp>
        <p:nvSpPr>
          <p:cNvPr id="11" name="Rectangle 10">
            <a:extLst>
              <a:ext uri="{FF2B5EF4-FFF2-40B4-BE49-F238E27FC236}">
                <a16:creationId xmlns:a16="http://schemas.microsoft.com/office/drawing/2014/main" id="{8B5C996B-0918-804B-BD4C-32A658B584F3}"/>
              </a:ext>
            </a:extLst>
          </p:cNvPr>
          <p:cNvSpPr/>
          <p:nvPr userDrawn="1"/>
        </p:nvSpPr>
        <p:spPr>
          <a:xfrm>
            <a:off x="8058150" y="0"/>
            <a:ext cx="4133849" cy="658181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13" name="Picture Placeholder 4">
            <a:extLst>
              <a:ext uri="{FF2B5EF4-FFF2-40B4-BE49-F238E27FC236}">
                <a16:creationId xmlns:a16="http://schemas.microsoft.com/office/drawing/2014/main" id="{CEF10358-DE3B-1C41-B905-26A91041C344}"/>
              </a:ext>
            </a:extLst>
          </p:cNvPr>
          <p:cNvSpPr>
            <a:spLocks noGrp="1"/>
          </p:cNvSpPr>
          <p:nvPr>
            <p:ph type="pic" sz="quarter" idx="22"/>
          </p:nvPr>
        </p:nvSpPr>
        <p:spPr>
          <a:xfrm>
            <a:off x="8308657" y="1292247"/>
            <a:ext cx="3603626" cy="2371591"/>
          </a:xfrm>
          <a:solidFill>
            <a:schemeClr val="bg2"/>
          </a:solidFill>
        </p:spPr>
        <p:txBody>
          <a:bodyPr/>
          <a:lstStyle/>
          <a:p>
            <a:r>
              <a:rPr lang="en-US"/>
              <a:t>Click icon to add picture</a:t>
            </a:r>
          </a:p>
        </p:txBody>
      </p:sp>
      <p:sp>
        <p:nvSpPr>
          <p:cNvPr id="16" name="Picture Placeholder 4">
            <a:extLst>
              <a:ext uri="{FF2B5EF4-FFF2-40B4-BE49-F238E27FC236}">
                <a16:creationId xmlns:a16="http://schemas.microsoft.com/office/drawing/2014/main" id="{E503EE10-EC69-8441-89CD-18D4329ECC67}"/>
              </a:ext>
            </a:extLst>
          </p:cNvPr>
          <p:cNvSpPr>
            <a:spLocks noGrp="1"/>
          </p:cNvSpPr>
          <p:nvPr>
            <p:ph type="pic" sz="quarter" idx="23"/>
          </p:nvPr>
        </p:nvSpPr>
        <p:spPr>
          <a:xfrm>
            <a:off x="8308656" y="3937329"/>
            <a:ext cx="3603626" cy="2371396"/>
          </a:xfrm>
          <a:solidFill>
            <a:schemeClr val="bg2"/>
          </a:solidFill>
        </p:spPr>
        <p:txBody>
          <a:bodyPr/>
          <a:lstStyle/>
          <a:p>
            <a:r>
              <a:rPr lang="en-US"/>
              <a:t>Click icon to add picture</a:t>
            </a:r>
          </a:p>
        </p:txBody>
      </p:sp>
      <p:sp>
        <p:nvSpPr>
          <p:cNvPr id="18" name="Text Placeholder 2">
            <a:extLst>
              <a:ext uri="{FF2B5EF4-FFF2-40B4-BE49-F238E27FC236}">
                <a16:creationId xmlns:a16="http://schemas.microsoft.com/office/drawing/2014/main" id="{65975A82-7EB2-6E48-B38C-B5AEBD5D9A89}"/>
              </a:ext>
            </a:extLst>
          </p:cNvPr>
          <p:cNvSpPr>
            <a:spLocks noGrp="1" noChangeAspect="1"/>
          </p:cNvSpPr>
          <p:nvPr>
            <p:ph type="body" idx="1" hasCustomPrompt="1"/>
          </p:nvPr>
        </p:nvSpPr>
        <p:spPr>
          <a:xfrm>
            <a:off x="515938" y="1432200"/>
            <a:ext cx="7377597" cy="435600"/>
          </a:xfrm>
          <a:prstGeom prst="rect">
            <a:avLst/>
          </a:prstGeom>
        </p:spPr>
        <p:txBody>
          <a:bodyPr anchor="t" anchorCtr="0">
            <a:normAutofit/>
          </a:bodyPr>
          <a:lstStyle>
            <a:lvl1pPr marL="0" indent="0">
              <a:lnSpc>
                <a:spcPct val="100000"/>
              </a:lnSpc>
              <a:buNone/>
              <a:defRPr sz="2200" b="1" baseline="0">
                <a:solidFill>
                  <a:schemeClr val="accent6"/>
                </a:solidFill>
                <a:latin typeface="Cambria" panose="020405030504060302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Optional Subhead</a:t>
            </a:r>
          </a:p>
        </p:txBody>
      </p:sp>
      <p:sp>
        <p:nvSpPr>
          <p:cNvPr id="19" name="Content Placeholder 8"/>
          <p:cNvSpPr>
            <a:spLocks noGrp="1"/>
          </p:cNvSpPr>
          <p:nvPr>
            <p:ph sz="quarter" idx="24"/>
          </p:nvPr>
        </p:nvSpPr>
        <p:spPr>
          <a:xfrm>
            <a:off x="515938" y="4527059"/>
            <a:ext cx="7380287" cy="1781666"/>
          </a:xfrm>
        </p:spPr>
        <p:txBody>
          <a:bodyPr/>
          <a:lstStyle>
            <a:lvl1pPr>
              <a:lnSpc>
                <a:spcPct val="100000"/>
              </a:lnSpc>
              <a:defRPr/>
            </a:lvl1pPr>
            <a:lvl2pPr>
              <a:lnSpc>
                <a:spcPct val="100000"/>
              </a:lnSpc>
              <a:defRPr/>
            </a:lvl2pPr>
            <a:lvl3pPr>
              <a:lnSpc>
                <a:spcPct val="100000"/>
              </a:lnSpc>
              <a:defRPr/>
            </a:lvl3pPr>
          </a:lstStyle>
          <a:p>
            <a:pPr lvl="0"/>
            <a:r>
              <a:rPr lang="en-US"/>
              <a:t>Click to edit Master text styles</a:t>
            </a:r>
          </a:p>
          <a:p>
            <a:pPr lvl="1"/>
            <a:r>
              <a:rPr lang="en-US"/>
              <a:t>Second level</a:t>
            </a:r>
          </a:p>
          <a:p>
            <a:pPr lvl="2"/>
            <a:r>
              <a:rPr lang="en-US"/>
              <a:t>Third level</a:t>
            </a:r>
          </a:p>
        </p:txBody>
      </p:sp>
      <p:sp>
        <p:nvSpPr>
          <p:cNvPr id="20" name="Text Placeholder 2">
            <a:extLst>
              <a:ext uri="{FF2B5EF4-FFF2-40B4-BE49-F238E27FC236}">
                <a16:creationId xmlns:a16="http://schemas.microsoft.com/office/drawing/2014/main" id="{65975A82-7EB2-6E48-B38C-B5AEBD5D9A89}"/>
              </a:ext>
            </a:extLst>
          </p:cNvPr>
          <p:cNvSpPr>
            <a:spLocks noGrp="1" noChangeAspect="1"/>
          </p:cNvSpPr>
          <p:nvPr>
            <p:ph type="body" idx="25" hasCustomPrompt="1"/>
          </p:nvPr>
        </p:nvSpPr>
        <p:spPr>
          <a:xfrm>
            <a:off x="515938" y="4077087"/>
            <a:ext cx="7377597" cy="435600"/>
          </a:xfrm>
          <a:prstGeom prst="rect">
            <a:avLst/>
          </a:prstGeom>
        </p:spPr>
        <p:txBody>
          <a:bodyPr anchor="t" anchorCtr="0">
            <a:normAutofit/>
          </a:bodyPr>
          <a:lstStyle>
            <a:lvl1pPr marL="0" indent="0">
              <a:lnSpc>
                <a:spcPct val="100000"/>
              </a:lnSpc>
              <a:buNone/>
              <a:defRPr sz="2200" b="1" baseline="0">
                <a:solidFill>
                  <a:schemeClr val="accent6"/>
                </a:solidFill>
                <a:latin typeface="Cambria" panose="020405030504060302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Optional Subhead</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omparison Slide">
    <p:spTree>
      <p:nvGrpSpPr>
        <p:cNvPr id="1" name=""/>
        <p:cNvGrpSpPr/>
        <p:nvPr/>
      </p:nvGrpSpPr>
      <p:grpSpPr>
        <a:xfrm>
          <a:off x="0" y="0"/>
          <a:ext cx="0" cy="0"/>
          <a:chOff x="0" y="0"/>
          <a:chExt cx="0" cy="0"/>
        </a:xfrm>
      </p:grpSpPr>
      <p:sp>
        <p:nvSpPr>
          <p:cNvPr id="9" name="Content Placeholder 8"/>
          <p:cNvSpPr>
            <a:spLocks noGrp="1"/>
          </p:cNvSpPr>
          <p:nvPr>
            <p:ph sz="quarter" idx="18"/>
          </p:nvPr>
        </p:nvSpPr>
        <p:spPr>
          <a:xfrm>
            <a:off x="515939" y="1882171"/>
            <a:ext cx="5206682" cy="4426554"/>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Rectangle 11">
            <a:extLst>
              <a:ext uri="{FF2B5EF4-FFF2-40B4-BE49-F238E27FC236}">
                <a16:creationId xmlns:a16="http://schemas.microsoft.com/office/drawing/2014/main" id="{FD7420B5-0C7D-8A40-916E-9DC1FF97152E}"/>
              </a:ext>
            </a:extLst>
          </p:cNvPr>
          <p:cNvSpPr/>
          <p:nvPr userDrawn="1"/>
        </p:nvSpPr>
        <p:spPr>
          <a:xfrm>
            <a:off x="0" y="6582427"/>
            <a:ext cx="12191999" cy="27557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65975A82-7EB2-6E48-B38C-B5AEBD5D9A89}"/>
              </a:ext>
            </a:extLst>
          </p:cNvPr>
          <p:cNvSpPr>
            <a:spLocks noGrp="1" noChangeAspect="1"/>
          </p:cNvSpPr>
          <p:nvPr>
            <p:ph type="body" idx="1" hasCustomPrompt="1"/>
          </p:nvPr>
        </p:nvSpPr>
        <p:spPr>
          <a:xfrm>
            <a:off x="515938" y="1432200"/>
            <a:ext cx="5202444" cy="435600"/>
          </a:xfrm>
          <a:prstGeom prst="rect">
            <a:avLst/>
          </a:prstGeom>
        </p:spPr>
        <p:txBody>
          <a:bodyPr anchor="t" anchorCtr="0">
            <a:normAutofit/>
          </a:bodyPr>
          <a:lstStyle>
            <a:lvl1pPr marL="0" indent="0">
              <a:lnSpc>
                <a:spcPct val="100000"/>
              </a:lnSpc>
              <a:buNone/>
              <a:defRPr sz="2200" b="1" baseline="0">
                <a:solidFill>
                  <a:schemeClr val="accent6"/>
                </a:solidFill>
                <a:latin typeface="Cambria" panose="020405030504060302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Optional Subhead</a:t>
            </a:r>
          </a:p>
        </p:txBody>
      </p:sp>
      <p:sp>
        <p:nvSpPr>
          <p:cNvPr id="14" name="Date Placeholder 4">
            <a:extLst>
              <a:ext uri="{FF2B5EF4-FFF2-40B4-BE49-F238E27FC236}">
                <a16:creationId xmlns:a16="http://schemas.microsoft.com/office/drawing/2014/main" id="{95453CEA-0594-AC4A-BD6E-7EB2750A8464}"/>
              </a:ext>
            </a:extLst>
          </p:cNvPr>
          <p:cNvSpPr>
            <a:spLocks noGrp="1"/>
          </p:cNvSpPr>
          <p:nvPr>
            <p:ph type="dt" sz="half" idx="10"/>
          </p:nvPr>
        </p:nvSpPr>
        <p:spPr>
          <a:xfrm>
            <a:off x="9948863" y="6596798"/>
            <a:ext cx="1727201" cy="261201"/>
          </a:xfrm>
        </p:spPr>
        <p:txBody>
          <a:bodyPr/>
          <a:lstStyle>
            <a:lvl1pPr>
              <a:defRPr>
                <a:solidFill>
                  <a:schemeClr val="accent5"/>
                </a:solidFill>
              </a:defRPr>
            </a:lvl1pPr>
          </a:lstStyle>
          <a:p>
            <a:r>
              <a:rPr lang="en-US"/>
              <a:t>Date</a:t>
            </a:r>
          </a:p>
        </p:txBody>
      </p:sp>
      <p:sp>
        <p:nvSpPr>
          <p:cNvPr id="15" name="Slide Number Placeholder 6">
            <a:extLst>
              <a:ext uri="{FF2B5EF4-FFF2-40B4-BE49-F238E27FC236}">
                <a16:creationId xmlns:a16="http://schemas.microsoft.com/office/drawing/2014/main" id="{3C85EFBF-591E-C04B-B78E-407F8CD2F721}"/>
              </a:ext>
            </a:extLst>
          </p:cNvPr>
          <p:cNvSpPr>
            <a:spLocks noGrp="1"/>
          </p:cNvSpPr>
          <p:nvPr>
            <p:ph type="sldNum" sz="quarter" idx="12"/>
          </p:nvPr>
        </p:nvSpPr>
        <p:spPr>
          <a:xfrm>
            <a:off x="11676063" y="6582426"/>
            <a:ext cx="515935" cy="275573"/>
          </a:xfrm>
        </p:spPr>
        <p:txBody>
          <a:bodyPr/>
          <a:lstStyle>
            <a:lvl1pPr>
              <a:defRPr>
                <a:solidFill>
                  <a:schemeClr val="accent5"/>
                </a:solidFill>
              </a:defRPr>
            </a:lvl1pPr>
          </a:lstStyle>
          <a:p>
            <a:fld id="{F9591D4C-BB8F-AE46-BE73-C616F30BBC5B}" type="slidenum">
              <a:rPr lang="en-US" smtClean="0"/>
              <a:t>‹#›</a:t>
            </a:fld>
            <a:endParaRPr lang="en-US"/>
          </a:p>
        </p:txBody>
      </p:sp>
      <p:sp>
        <p:nvSpPr>
          <p:cNvPr id="17" name="Text Placeholder 1">
            <a:extLst>
              <a:ext uri="{FF2B5EF4-FFF2-40B4-BE49-F238E27FC236}">
                <a16:creationId xmlns:a16="http://schemas.microsoft.com/office/drawing/2014/main" id="{B425B684-C025-7A40-8525-E424A3D79E9C}"/>
              </a:ext>
            </a:extLst>
          </p:cNvPr>
          <p:cNvSpPr>
            <a:spLocks noGrp="1"/>
          </p:cNvSpPr>
          <p:nvPr>
            <p:ph type="body" sz="quarter" idx="15" hasCustomPrompt="1"/>
          </p:nvPr>
        </p:nvSpPr>
        <p:spPr>
          <a:xfrm>
            <a:off x="515938" y="899161"/>
            <a:ext cx="5202445" cy="237308"/>
          </a:xfrm>
          <a:prstGeom prst="rect">
            <a:avLst/>
          </a:prstGeom>
        </p:spPr>
        <p:txBody>
          <a:bodyPr rtlCol="0"/>
          <a:lstStyle>
            <a:lvl1pPr marL="0" indent="0">
              <a:lnSpc>
                <a:spcPct val="100000"/>
              </a:lnSpc>
              <a:buNone/>
              <a:defRPr sz="1800">
                <a:solidFill>
                  <a:schemeClr val="tx2"/>
                </a:solidFill>
              </a:defRPr>
            </a:lvl1pPr>
          </a:lstStyle>
          <a:p>
            <a:pPr defTabSz="180000" fontAlgn="auto">
              <a:spcAft>
                <a:spcPct val="0"/>
              </a:spcAft>
              <a:defRPr/>
            </a:pPr>
            <a:r>
              <a:rPr lang="en-US"/>
              <a:t>Optional Subtitle</a:t>
            </a:r>
          </a:p>
        </p:txBody>
      </p:sp>
      <p:sp>
        <p:nvSpPr>
          <p:cNvPr id="10" name="TextBox 9">
            <a:extLst>
              <a:ext uri="{FF2B5EF4-FFF2-40B4-BE49-F238E27FC236}">
                <a16:creationId xmlns:a16="http://schemas.microsoft.com/office/drawing/2014/main" id="{ED625D71-D389-4AAD-A767-6FB8822E9777}"/>
              </a:ext>
            </a:extLst>
          </p:cNvPr>
          <p:cNvSpPr txBox="1"/>
          <p:nvPr userDrawn="1"/>
        </p:nvSpPr>
        <p:spPr>
          <a:xfrm>
            <a:off x="515938" y="6596798"/>
            <a:ext cx="1727199" cy="246221"/>
          </a:xfrm>
          <a:prstGeom prst="rect">
            <a:avLst/>
          </a:prstGeom>
          <a:noFill/>
        </p:spPr>
        <p:txBody>
          <a:bodyPr wrap="square" lIns="0" rtlCol="0">
            <a:spAutoFit/>
          </a:bodyPr>
          <a:lstStyle/>
          <a:p>
            <a:r>
              <a:rPr lang="en-US" sz="1000" b="0">
                <a:solidFill>
                  <a:schemeClr val="bg1"/>
                </a:solidFill>
              </a:rPr>
              <a:t>www.dlapiper.com</a:t>
            </a:r>
          </a:p>
        </p:txBody>
      </p:sp>
      <p:sp>
        <p:nvSpPr>
          <p:cNvPr id="2" name="Title 1"/>
          <p:cNvSpPr>
            <a:spLocks noGrp="1"/>
          </p:cNvSpPr>
          <p:nvPr>
            <p:ph type="title" hasCustomPrompt="1"/>
          </p:nvPr>
        </p:nvSpPr>
        <p:spPr>
          <a:xfrm>
            <a:off x="515938" y="368300"/>
            <a:ext cx="5206806" cy="577153"/>
          </a:xfrm>
        </p:spPr>
        <p:txBody>
          <a:bodyPr/>
          <a:lstStyle/>
          <a:p>
            <a:r>
              <a:rPr lang="en-US"/>
              <a:t>Click to edit title</a:t>
            </a:r>
          </a:p>
        </p:txBody>
      </p:sp>
      <p:sp>
        <p:nvSpPr>
          <p:cNvPr id="4" name="Footer Placeholder 3"/>
          <p:cNvSpPr>
            <a:spLocks noGrp="1"/>
          </p:cNvSpPr>
          <p:nvPr>
            <p:ph type="ftr" sz="quarter" idx="17"/>
          </p:nvPr>
        </p:nvSpPr>
        <p:spPr/>
        <p:txBody>
          <a:bodyPr/>
          <a:lstStyle>
            <a:lvl1pPr>
              <a:defRPr>
                <a:solidFill>
                  <a:schemeClr val="bg1"/>
                </a:solidFill>
              </a:defRPr>
            </a:lvl1pPr>
          </a:lstStyle>
          <a:p>
            <a:endParaRPr lang="en-US"/>
          </a:p>
        </p:txBody>
      </p:sp>
      <p:sp>
        <p:nvSpPr>
          <p:cNvPr id="11" name="Rectangle 10">
            <a:extLst>
              <a:ext uri="{FF2B5EF4-FFF2-40B4-BE49-F238E27FC236}">
                <a16:creationId xmlns:a16="http://schemas.microsoft.com/office/drawing/2014/main" id="{8B5C996B-0918-804B-BD4C-32A658B584F3}"/>
              </a:ext>
            </a:extLst>
          </p:cNvPr>
          <p:cNvSpPr/>
          <p:nvPr userDrawn="1"/>
        </p:nvSpPr>
        <p:spPr>
          <a:xfrm>
            <a:off x="6096000" y="0"/>
            <a:ext cx="6095999" cy="658181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13" name="Content Placeholder 8"/>
          <p:cNvSpPr>
            <a:spLocks noGrp="1"/>
          </p:cNvSpPr>
          <p:nvPr>
            <p:ph sz="quarter" idx="19"/>
          </p:nvPr>
        </p:nvSpPr>
        <p:spPr>
          <a:xfrm>
            <a:off x="6477194" y="1882171"/>
            <a:ext cx="5198745" cy="4426554"/>
          </a:xfrm>
        </p:spPr>
        <p:txBody>
          <a:bodyPr/>
          <a:lstStyle>
            <a:lvl1pPr>
              <a:lnSpc>
                <a:spcPct val="100000"/>
              </a:lnSpc>
              <a:defRPr>
                <a:solidFill>
                  <a:schemeClr val="bg1"/>
                </a:solidFill>
              </a:defRPr>
            </a:lvl1pPr>
            <a:lvl2pPr>
              <a:lnSpc>
                <a:spcPct val="100000"/>
              </a:lnSpc>
              <a:defRPr>
                <a:solidFill>
                  <a:schemeClr val="bg1"/>
                </a:solidFill>
              </a:defRPr>
            </a:lvl2pPr>
            <a:lvl3pPr>
              <a:lnSpc>
                <a:spcPct val="100000"/>
              </a:lnSpc>
              <a:defRPr>
                <a:solidFill>
                  <a:schemeClr val="bg1"/>
                </a:solidFill>
              </a:defRPr>
            </a:lvl3pPr>
            <a:lvl4pPr>
              <a:lnSpc>
                <a:spcPct val="100000"/>
              </a:lnSpc>
              <a:defRPr>
                <a:solidFill>
                  <a:schemeClr val="bg1"/>
                </a:solidFill>
              </a:defRPr>
            </a:lvl4pPr>
            <a:lvl5pPr>
              <a:lnSpc>
                <a:spcPct val="100000"/>
              </a:lnSpc>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Text Placeholder 2">
            <a:extLst>
              <a:ext uri="{FF2B5EF4-FFF2-40B4-BE49-F238E27FC236}">
                <a16:creationId xmlns:a16="http://schemas.microsoft.com/office/drawing/2014/main" id="{65975A82-7EB2-6E48-B38C-B5AEBD5D9A89}"/>
              </a:ext>
            </a:extLst>
          </p:cNvPr>
          <p:cNvSpPr>
            <a:spLocks noGrp="1" noChangeAspect="1"/>
          </p:cNvSpPr>
          <p:nvPr>
            <p:ph type="body" idx="20" hasCustomPrompt="1"/>
          </p:nvPr>
        </p:nvSpPr>
        <p:spPr>
          <a:xfrm>
            <a:off x="6469257" y="1432200"/>
            <a:ext cx="5202444" cy="435600"/>
          </a:xfrm>
          <a:prstGeom prst="rect">
            <a:avLst/>
          </a:prstGeom>
        </p:spPr>
        <p:txBody>
          <a:bodyPr anchor="t" anchorCtr="0">
            <a:normAutofit/>
          </a:bodyPr>
          <a:lstStyle>
            <a:lvl1pPr marL="0" indent="0">
              <a:lnSpc>
                <a:spcPct val="100000"/>
              </a:lnSpc>
              <a:buNone/>
              <a:defRPr sz="2200" b="1" baseline="0">
                <a:solidFill>
                  <a:schemeClr val="accent6"/>
                </a:solidFill>
                <a:latin typeface="Cambria" panose="020405030504060302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Optional Subhead</a:t>
            </a:r>
          </a:p>
        </p:txBody>
      </p:sp>
      <p:sp>
        <p:nvSpPr>
          <p:cNvPr id="18" name="Text Placeholder 1">
            <a:extLst>
              <a:ext uri="{FF2B5EF4-FFF2-40B4-BE49-F238E27FC236}">
                <a16:creationId xmlns:a16="http://schemas.microsoft.com/office/drawing/2014/main" id="{B425B684-C025-7A40-8525-E424A3D79E9C}"/>
              </a:ext>
            </a:extLst>
          </p:cNvPr>
          <p:cNvSpPr>
            <a:spLocks noGrp="1"/>
          </p:cNvSpPr>
          <p:nvPr>
            <p:ph type="body" sz="quarter" idx="21" hasCustomPrompt="1"/>
          </p:nvPr>
        </p:nvSpPr>
        <p:spPr>
          <a:xfrm>
            <a:off x="6469257" y="899161"/>
            <a:ext cx="5202445" cy="237308"/>
          </a:xfrm>
          <a:prstGeom prst="rect">
            <a:avLst/>
          </a:prstGeom>
        </p:spPr>
        <p:txBody>
          <a:bodyPr rtlCol="0"/>
          <a:lstStyle>
            <a:lvl1pPr marL="0" indent="0">
              <a:lnSpc>
                <a:spcPct val="100000"/>
              </a:lnSpc>
              <a:buNone/>
              <a:defRPr sz="1800">
                <a:solidFill>
                  <a:schemeClr val="bg2"/>
                </a:solidFill>
              </a:defRPr>
            </a:lvl1pPr>
          </a:lstStyle>
          <a:p>
            <a:pPr defTabSz="180000" fontAlgn="auto">
              <a:spcAft>
                <a:spcPct val="0"/>
              </a:spcAft>
              <a:defRPr/>
            </a:pPr>
            <a:r>
              <a:rPr lang="en-US"/>
              <a:t>Optional Subtitle</a:t>
            </a:r>
          </a:p>
        </p:txBody>
      </p:sp>
      <p:sp>
        <p:nvSpPr>
          <p:cNvPr id="6" name="Text Placeholder 5"/>
          <p:cNvSpPr>
            <a:spLocks noGrp="1"/>
          </p:cNvSpPr>
          <p:nvPr>
            <p:ph type="body" sz="quarter" idx="22" hasCustomPrompt="1"/>
          </p:nvPr>
        </p:nvSpPr>
        <p:spPr>
          <a:xfrm>
            <a:off x="6469257" y="398780"/>
            <a:ext cx="5207000" cy="577850"/>
          </a:xfrm>
        </p:spPr>
        <p:txBody>
          <a:bodyPr tIns="155448" anchor="t" anchorCtr="0"/>
          <a:lstStyle>
            <a:lvl1pPr marL="0" indent="0">
              <a:buNone/>
              <a:defRPr sz="3600">
                <a:solidFill>
                  <a:schemeClr val="bg1"/>
                </a:solidFill>
                <a:latin typeface="Cambria" charset="0"/>
                <a:ea typeface="Cambria" charset="0"/>
                <a:cs typeface="Cambria" charset="0"/>
              </a:defRPr>
            </a:lvl1pPr>
            <a:lvl2pPr marL="225425" indent="0">
              <a:buNone/>
              <a:defRPr>
                <a:solidFill>
                  <a:schemeClr val="bg1"/>
                </a:solidFill>
                <a:latin typeface="Cambria" charset="0"/>
                <a:ea typeface="Cambria" charset="0"/>
                <a:cs typeface="Cambria" charset="0"/>
              </a:defRPr>
            </a:lvl2pPr>
            <a:lvl3pPr marL="457200" indent="0">
              <a:buNone/>
              <a:defRPr>
                <a:solidFill>
                  <a:schemeClr val="bg1"/>
                </a:solidFill>
                <a:latin typeface="Cambria" charset="0"/>
                <a:ea typeface="Cambria" charset="0"/>
                <a:cs typeface="Cambria" charset="0"/>
              </a:defRPr>
            </a:lvl3pPr>
            <a:lvl4pPr marL="687387" indent="0">
              <a:buNone/>
              <a:defRPr>
                <a:solidFill>
                  <a:schemeClr val="bg1"/>
                </a:solidFill>
                <a:latin typeface="Cambria" charset="0"/>
                <a:ea typeface="Cambria" charset="0"/>
                <a:cs typeface="Cambria" charset="0"/>
              </a:defRPr>
            </a:lvl4pPr>
            <a:lvl5pPr marL="919163" indent="0">
              <a:buNone/>
              <a:defRPr>
                <a:solidFill>
                  <a:schemeClr val="bg1"/>
                </a:solidFill>
                <a:latin typeface="Cambria" charset="0"/>
                <a:ea typeface="Cambria" charset="0"/>
                <a:cs typeface="Cambria" charset="0"/>
              </a:defRPr>
            </a:lvl5pPr>
          </a:lstStyle>
          <a:p>
            <a:pPr lvl="0"/>
            <a:r>
              <a:rPr lang="en-US"/>
              <a:t>Click to edit title</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omparison Slide no Text">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FD7420B5-0C7D-8A40-916E-9DC1FF97152E}"/>
              </a:ext>
            </a:extLst>
          </p:cNvPr>
          <p:cNvSpPr/>
          <p:nvPr userDrawn="1"/>
        </p:nvSpPr>
        <p:spPr>
          <a:xfrm>
            <a:off x="0" y="6582427"/>
            <a:ext cx="12191999" cy="27557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Date Placeholder 4">
            <a:extLst>
              <a:ext uri="{FF2B5EF4-FFF2-40B4-BE49-F238E27FC236}">
                <a16:creationId xmlns:a16="http://schemas.microsoft.com/office/drawing/2014/main" id="{95453CEA-0594-AC4A-BD6E-7EB2750A8464}"/>
              </a:ext>
            </a:extLst>
          </p:cNvPr>
          <p:cNvSpPr>
            <a:spLocks noGrp="1"/>
          </p:cNvSpPr>
          <p:nvPr>
            <p:ph type="dt" sz="half" idx="10"/>
          </p:nvPr>
        </p:nvSpPr>
        <p:spPr>
          <a:xfrm>
            <a:off x="9948863" y="6596798"/>
            <a:ext cx="1727201" cy="261201"/>
          </a:xfrm>
        </p:spPr>
        <p:txBody>
          <a:bodyPr/>
          <a:lstStyle>
            <a:lvl1pPr>
              <a:defRPr>
                <a:solidFill>
                  <a:schemeClr val="accent5"/>
                </a:solidFill>
              </a:defRPr>
            </a:lvl1pPr>
          </a:lstStyle>
          <a:p>
            <a:r>
              <a:rPr lang="en-US"/>
              <a:t>Date</a:t>
            </a:r>
          </a:p>
        </p:txBody>
      </p:sp>
      <p:sp>
        <p:nvSpPr>
          <p:cNvPr id="15" name="Slide Number Placeholder 6">
            <a:extLst>
              <a:ext uri="{FF2B5EF4-FFF2-40B4-BE49-F238E27FC236}">
                <a16:creationId xmlns:a16="http://schemas.microsoft.com/office/drawing/2014/main" id="{3C85EFBF-591E-C04B-B78E-407F8CD2F721}"/>
              </a:ext>
            </a:extLst>
          </p:cNvPr>
          <p:cNvSpPr>
            <a:spLocks noGrp="1"/>
          </p:cNvSpPr>
          <p:nvPr>
            <p:ph type="sldNum" sz="quarter" idx="12"/>
          </p:nvPr>
        </p:nvSpPr>
        <p:spPr>
          <a:xfrm>
            <a:off x="11676063" y="6582426"/>
            <a:ext cx="515935" cy="275573"/>
          </a:xfrm>
        </p:spPr>
        <p:txBody>
          <a:bodyPr/>
          <a:lstStyle>
            <a:lvl1pPr>
              <a:defRPr>
                <a:solidFill>
                  <a:schemeClr val="accent5"/>
                </a:solidFill>
              </a:defRPr>
            </a:lvl1pPr>
          </a:lstStyle>
          <a:p>
            <a:fld id="{F9591D4C-BB8F-AE46-BE73-C616F30BBC5B}" type="slidenum">
              <a:rPr lang="en-US" smtClean="0"/>
              <a:t>‹#›</a:t>
            </a:fld>
            <a:endParaRPr lang="en-US"/>
          </a:p>
        </p:txBody>
      </p:sp>
      <p:sp>
        <p:nvSpPr>
          <p:cNvPr id="17" name="Text Placeholder 1">
            <a:extLst>
              <a:ext uri="{FF2B5EF4-FFF2-40B4-BE49-F238E27FC236}">
                <a16:creationId xmlns:a16="http://schemas.microsoft.com/office/drawing/2014/main" id="{B425B684-C025-7A40-8525-E424A3D79E9C}"/>
              </a:ext>
            </a:extLst>
          </p:cNvPr>
          <p:cNvSpPr>
            <a:spLocks noGrp="1"/>
          </p:cNvSpPr>
          <p:nvPr>
            <p:ph type="body" sz="quarter" idx="15" hasCustomPrompt="1"/>
          </p:nvPr>
        </p:nvSpPr>
        <p:spPr>
          <a:xfrm>
            <a:off x="515938" y="899161"/>
            <a:ext cx="5202445" cy="237308"/>
          </a:xfrm>
          <a:prstGeom prst="rect">
            <a:avLst/>
          </a:prstGeom>
        </p:spPr>
        <p:txBody>
          <a:bodyPr rtlCol="0"/>
          <a:lstStyle>
            <a:lvl1pPr marL="0" indent="0">
              <a:lnSpc>
                <a:spcPct val="100000"/>
              </a:lnSpc>
              <a:buNone/>
              <a:defRPr sz="1800">
                <a:solidFill>
                  <a:schemeClr val="tx2"/>
                </a:solidFill>
              </a:defRPr>
            </a:lvl1pPr>
          </a:lstStyle>
          <a:p>
            <a:pPr defTabSz="180000" fontAlgn="auto">
              <a:spcAft>
                <a:spcPct val="0"/>
              </a:spcAft>
              <a:defRPr/>
            </a:pPr>
            <a:r>
              <a:rPr lang="en-US"/>
              <a:t>Optional Subtitle</a:t>
            </a:r>
          </a:p>
        </p:txBody>
      </p:sp>
      <p:sp>
        <p:nvSpPr>
          <p:cNvPr id="10" name="TextBox 9">
            <a:extLst>
              <a:ext uri="{FF2B5EF4-FFF2-40B4-BE49-F238E27FC236}">
                <a16:creationId xmlns:a16="http://schemas.microsoft.com/office/drawing/2014/main" id="{ED625D71-D389-4AAD-A767-6FB8822E9777}"/>
              </a:ext>
            </a:extLst>
          </p:cNvPr>
          <p:cNvSpPr txBox="1"/>
          <p:nvPr userDrawn="1"/>
        </p:nvSpPr>
        <p:spPr>
          <a:xfrm>
            <a:off x="515938" y="6596798"/>
            <a:ext cx="1727199" cy="246221"/>
          </a:xfrm>
          <a:prstGeom prst="rect">
            <a:avLst/>
          </a:prstGeom>
          <a:noFill/>
        </p:spPr>
        <p:txBody>
          <a:bodyPr wrap="square" lIns="0" rtlCol="0">
            <a:spAutoFit/>
          </a:bodyPr>
          <a:lstStyle/>
          <a:p>
            <a:r>
              <a:rPr lang="en-US" sz="1000" b="0">
                <a:solidFill>
                  <a:schemeClr val="bg1"/>
                </a:solidFill>
              </a:rPr>
              <a:t>www.dlapiper.com</a:t>
            </a:r>
          </a:p>
        </p:txBody>
      </p:sp>
      <p:sp>
        <p:nvSpPr>
          <p:cNvPr id="2" name="Title 1"/>
          <p:cNvSpPr>
            <a:spLocks noGrp="1"/>
          </p:cNvSpPr>
          <p:nvPr>
            <p:ph type="title" hasCustomPrompt="1"/>
          </p:nvPr>
        </p:nvSpPr>
        <p:spPr>
          <a:xfrm>
            <a:off x="515938" y="368300"/>
            <a:ext cx="5206806" cy="577153"/>
          </a:xfrm>
        </p:spPr>
        <p:txBody>
          <a:bodyPr/>
          <a:lstStyle/>
          <a:p>
            <a:r>
              <a:rPr lang="en-US"/>
              <a:t>Click to edit title</a:t>
            </a:r>
          </a:p>
        </p:txBody>
      </p:sp>
      <p:sp>
        <p:nvSpPr>
          <p:cNvPr id="4" name="Footer Placeholder 3"/>
          <p:cNvSpPr>
            <a:spLocks noGrp="1"/>
          </p:cNvSpPr>
          <p:nvPr>
            <p:ph type="ftr" sz="quarter" idx="17"/>
          </p:nvPr>
        </p:nvSpPr>
        <p:spPr/>
        <p:txBody>
          <a:bodyPr/>
          <a:lstStyle>
            <a:lvl1pPr>
              <a:defRPr>
                <a:solidFill>
                  <a:schemeClr val="bg1"/>
                </a:solidFill>
              </a:defRPr>
            </a:lvl1pPr>
          </a:lstStyle>
          <a:p>
            <a:endParaRPr lang="en-US"/>
          </a:p>
        </p:txBody>
      </p:sp>
      <p:sp>
        <p:nvSpPr>
          <p:cNvPr id="11" name="Rectangle 10">
            <a:extLst>
              <a:ext uri="{FF2B5EF4-FFF2-40B4-BE49-F238E27FC236}">
                <a16:creationId xmlns:a16="http://schemas.microsoft.com/office/drawing/2014/main" id="{8B5C996B-0918-804B-BD4C-32A658B584F3}"/>
              </a:ext>
            </a:extLst>
          </p:cNvPr>
          <p:cNvSpPr/>
          <p:nvPr userDrawn="1"/>
        </p:nvSpPr>
        <p:spPr>
          <a:xfrm>
            <a:off x="6096000" y="0"/>
            <a:ext cx="6095999" cy="658181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18" name="Text Placeholder 1">
            <a:extLst>
              <a:ext uri="{FF2B5EF4-FFF2-40B4-BE49-F238E27FC236}">
                <a16:creationId xmlns:a16="http://schemas.microsoft.com/office/drawing/2014/main" id="{B425B684-C025-7A40-8525-E424A3D79E9C}"/>
              </a:ext>
            </a:extLst>
          </p:cNvPr>
          <p:cNvSpPr>
            <a:spLocks noGrp="1"/>
          </p:cNvSpPr>
          <p:nvPr>
            <p:ph type="body" sz="quarter" idx="21" hasCustomPrompt="1"/>
          </p:nvPr>
        </p:nvSpPr>
        <p:spPr>
          <a:xfrm>
            <a:off x="6469257" y="899161"/>
            <a:ext cx="5202445" cy="237308"/>
          </a:xfrm>
          <a:prstGeom prst="rect">
            <a:avLst/>
          </a:prstGeom>
        </p:spPr>
        <p:txBody>
          <a:bodyPr rtlCol="0"/>
          <a:lstStyle>
            <a:lvl1pPr marL="0" indent="0">
              <a:lnSpc>
                <a:spcPct val="100000"/>
              </a:lnSpc>
              <a:buNone/>
              <a:defRPr sz="1800">
                <a:solidFill>
                  <a:schemeClr val="bg2"/>
                </a:solidFill>
              </a:defRPr>
            </a:lvl1pPr>
          </a:lstStyle>
          <a:p>
            <a:pPr defTabSz="180000" fontAlgn="auto">
              <a:spcAft>
                <a:spcPct val="0"/>
              </a:spcAft>
              <a:defRPr/>
            </a:pPr>
            <a:r>
              <a:rPr lang="en-US"/>
              <a:t>Optional Subtitle</a:t>
            </a:r>
          </a:p>
        </p:txBody>
      </p:sp>
      <p:sp>
        <p:nvSpPr>
          <p:cNvPr id="13" name="Text Placeholder 5">
            <a:extLst>
              <a:ext uri="{FF2B5EF4-FFF2-40B4-BE49-F238E27FC236}">
                <a16:creationId xmlns:a16="http://schemas.microsoft.com/office/drawing/2014/main" id="{A7EBFAC4-DC05-1441-BF3C-861FA1725BE0}"/>
              </a:ext>
            </a:extLst>
          </p:cNvPr>
          <p:cNvSpPr>
            <a:spLocks noGrp="1"/>
          </p:cNvSpPr>
          <p:nvPr>
            <p:ph type="body" sz="quarter" idx="22" hasCustomPrompt="1"/>
          </p:nvPr>
        </p:nvSpPr>
        <p:spPr>
          <a:xfrm>
            <a:off x="6469257" y="398780"/>
            <a:ext cx="5207000" cy="577850"/>
          </a:xfrm>
        </p:spPr>
        <p:txBody>
          <a:bodyPr tIns="155448" anchor="t" anchorCtr="0"/>
          <a:lstStyle>
            <a:lvl1pPr marL="0" indent="0">
              <a:buNone/>
              <a:defRPr sz="3600">
                <a:solidFill>
                  <a:schemeClr val="bg1"/>
                </a:solidFill>
                <a:latin typeface="Cambria" charset="0"/>
                <a:ea typeface="Cambria" charset="0"/>
                <a:cs typeface="Cambria" charset="0"/>
              </a:defRPr>
            </a:lvl1pPr>
            <a:lvl2pPr marL="225425" indent="0">
              <a:buNone/>
              <a:defRPr>
                <a:solidFill>
                  <a:schemeClr val="bg1"/>
                </a:solidFill>
                <a:latin typeface="Cambria" charset="0"/>
                <a:ea typeface="Cambria" charset="0"/>
                <a:cs typeface="Cambria" charset="0"/>
              </a:defRPr>
            </a:lvl2pPr>
            <a:lvl3pPr marL="457200" indent="0">
              <a:buNone/>
              <a:defRPr>
                <a:solidFill>
                  <a:schemeClr val="bg1"/>
                </a:solidFill>
                <a:latin typeface="Cambria" charset="0"/>
                <a:ea typeface="Cambria" charset="0"/>
                <a:cs typeface="Cambria" charset="0"/>
              </a:defRPr>
            </a:lvl3pPr>
            <a:lvl4pPr marL="687387" indent="0">
              <a:buNone/>
              <a:defRPr>
                <a:solidFill>
                  <a:schemeClr val="bg1"/>
                </a:solidFill>
                <a:latin typeface="Cambria" charset="0"/>
                <a:ea typeface="Cambria" charset="0"/>
                <a:cs typeface="Cambria" charset="0"/>
              </a:defRPr>
            </a:lvl4pPr>
            <a:lvl5pPr marL="919163" indent="0">
              <a:buNone/>
              <a:defRPr>
                <a:solidFill>
                  <a:schemeClr val="bg1"/>
                </a:solidFill>
                <a:latin typeface="Cambria" charset="0"/>
                <a:ea typeface="Cambria" charset="0"/>
                <a:cs typeface="Cambria" charset="0"/>
              </a:defRPr>
            </a:lvl5pPr>
          </a:lstStyle>
          <a:p>
            <a:pPr lvl="0"/>
            <a:r>
              <a:rPr lang="en-US"/>
              <a:t>Click to edit title</a:t>
            </a: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omparison Slide 2">
    <p:spTree>
      <p:nvGrpSpPr>
        <p:cNvPr id="1" name=""/>
        <p:cNvGrpSpPr/>
        <p:nvPr/>
      </p:nvGrpSpPr>
      <p:grpSpPr>
        <a:xfrm>
          <a:off x="0" y="0"/>
          <a:ext cx="0" cy="0"/>
          <a:chOff x="0" y="0"/>
          <a:chExt cx="0" cy="0"/>
        </a:xfrm>
      </p:grpSpPr>
      <p:sp>
        <p:nvSpPr>
          <p:cNvPr id="9" name="Content Placeholder 8"/>
          <p:cNvSpPr>
            <a:spLocks noGrp="1"/>
          </p:cNvSpPr>
          <p:nvPr>
            <p:ph sz="quarter" idx="18"/>
          </p:nvPr>
        </p:nvSpPr>
        <p:spPr>
          <a:xfrm>
            <a:off x="515935" y="4289456"/>
            <a:ext cx="5206686" cy="2019269"/>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Rectangle 11">
            <a:extLst>
              <a:ext uri="{FF2B5EF4-FFF2-40B4-BE49-F238E27FC236}">
                <a16:creationId xmlns:a16="http://schemas.microsoft.com/office/drawing/2014/main" id="{FD7420B5-0C7D-8A40-916E-9DC1FF97152E}"/>
              </a:ext>
            </a:extLst>
          </p:cNvPr>
          <p:cNvSpPr/>
          <p:nvPr userDrawn="1"/>
        </p:nvSpPr>
        <p:spPr>
          <a:xfrm>
            <a:off x="0" y="6582427"/>
            <a:ext cx="12191999" cy="27557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Date Placeholder 4">
            <a:extLst>
              <a:ext uri="{FF2B5EF4-FFF2-40B4-BE49-F238E27FC236}">
                <a16:creationId xmlns:a16="http://schemas.microsoft.com/office/drawing/2014/main" id="{95453CEA-0594-AC4A-BD6E-7EB2750A8464}"/>
              </a:ext>
            </a:extLst>
          </p:cNvPr>
          <p:cNvSpPr>
            <a:spLocks noGrp="1"/>
          </p:cNvSpPr>
          <p:nvPr>
            <p:ph type="dt" sz="half" idx="10"/>
          </p:nvPr>
        </p:nvSpPr>
        <p:spPr>
          <a:xfrm>
            <a:off x="9948863" y="6596798"/>
            <a:ext cx="1727201" cy="261201"/>
          </a:xfrm>
        </p:spPr>
        <p:txBody>
          <a:bodyPr/>
          <a:lstStyle>
            <a:lvl1pPr>
              <a:defRPr>
                <a:solidFill>
                  <a:schemeClr val="accent5"/>
                </a:solidFill>
              </a:defRPr>
            </a:lvl1pPr>
          </a:lstStyle>
          <a:p>
            <a:r>
              <a:rPr lang="en-US"/>
              <a:t>Date</a:t>
            </a:r>
          </a:p>
        </p:txBody>
      </p:sp>
      <p:sp>
        <p:nvSpPr>
          <p:cNvPr id="15" name="Slide Number Placeholder 6">
            <a:extLst>
              <a:ext uri="{FF2B5EF4-FFF2-40B4-BE49-F238E27FC236}">
                <a16:creationId xmlns:a16="http://schemas.microsoft.com/office/drawing/2014/main" id="{3C85EFBF-591E-C04B-B78E-407F8CD2F721}"/>
              </a:ext>
            </a:extLst>
          </p:cNvPr>
          <p:cNvSpPr>
            <a:spLocks noGrp="1"/>
          </p:cNvSpPr>
          <p:nvPr>
            <p:ph type="sldNum" sz="quarter" idx="12"/>
          </p:nvPr>
        </p:nvSpPr>
        <p:spPr>
          <a:xfrm>
            <a:off x="11676063" y="6582426"/>
            <a:ext cx="515935" cy="275573"/>
          </a:xfrm>
        </p:spPr>
        <p:txBody>
          <a:bodyPr/>
          <a:lstStyle>
            <a:lvl1pPr>
              <a:defRPr>
                <a:solidFill>
                  <a:schemeClr val="accent5"/>
                </a:solidFill>
              </a:defRPr>
            </a:lvl1pPr>
          </a:lstStyle>
          <a:p>
            <a:fld id="{F9591D4C-BB8F-AE46-BE73-C616F30BBC5B}" type="slidenum">
              <a:rPr lang="en-US" smtClean="0"/>
              <a:t>‹#›</a:t>
            </a:fld>
            <a:endParaRPr lang="en-US"/>
          </a:p>
        </p:txBody>
      </p:sp>
      <p:sp>
        <p:nvSpPr>
          <p:cNvPr id="17" name="Text Placeholder 1">
            <a:extLst>
              <a:ext uri="{FF2B5EF4-FFF2-40B4-BE49-F238E27FC236}">
                <a16:creationId xmlns:a16="http://schemas.microsoft.com/office/drawing/2014/main" id="{B425B684-C025-7A40-8525-E424A3D79E9C}"/>
              </a:ext>
            </a:extLst>
          </p:cNvPr>
          <p:cNvSpPr>
            <a:spLocks noGrp="1"/>
          </p:cNvSpPr>
          <p:nvPr>
            <p:ph type="body" sz="quarter" idx="15" hasCustomPrompt="1"/>
          </p:nvPr>
        </p:nvSpPr>
        <p:spPr>
          <a:xfrm>
            <a:off x="515938" y="3831035"/>
            <a:ext cx="5202445" cy="237308"/>
          </a:xfrm>
          <a:prstGeom prst="rect">
            <a:avLst/>
          </a:prstGeom>
        </p:spPr>
        <p:txBody>
          <a:bodyPr rtlCol="0"/>
          <a:lstStyle>
            <a:lvl1pPr marL="0" indent="0">
              <a:lnSpc>
                <a:spcPct val="100000"/>
              </a:lnSpc>
              <a:buNone/>
              <a:defRPr sz="1800">
                <a:solidFill>
                  <a:schemeClr val="tx2"/>
                </a:solidFill>
              </a:defRPr>
            </a:lvl1pPr>
          </a:lstStyle>
          <a:p>
            <a:pPr defTabSz="180000" fontAlgn="auto">
              <a:spcAft>
                <a:spcPct val="0"/>
              </a:spcAft>
              <a:defRPr/>
            </a:pPr>
            <a:r>
              <a:rPr lang="en-US"/>
              <a:t>Optional Subtitle</a:t>
            </a:r>
          </a:p>
        </p:txBody>
      </p:sp>
      <p:sp>
        <p:nvSpPr>
          <p:cNvPr id="10" name="TextBox 9">
            <a:extLst>
              <a:ext uri="{FF2B5EF4-FFF2-40B4-BE49-F238E27FC236}">
                <a16:creationId xmlns:a16="http://schemas.microsoft.com/office/drawing/2014/main" id="{ED625D71-D389-4AAD-A767-6FB8822E9777}"/>
              </a:ext>
            </a:extLst>
          </p:cNvPr>
          <p:cNvSpPr txBox="1"/>
          <p:nvPr userDrawn="1"/>
        </p:nvSpPr>
        <p:spPr>
          <a:xfrm>
            <a:off x="515938" y="6596798"/>
            <a:ext cx="1727199" cy="246221"/>
          </a:xfrm>
          <a:prstGeom prst="rect">
            <a:avLst/>
          </a:prstGeom>
          <a:noFill/>
        </p:spPr>
        <p:txBody>
          <a:bodyPr wrap="square" lIns="0" rtlCol="0">
            <a:spAutoFit/>
          </a:bodyPr>
          <a:lstStyle/>
          <a:p>
            <a:r>
              <a:rPr lang="en-US" sz="1000" b="0">
                <a:solidFill>
                  <a:schemeClr val="bg1"/>
                </a:solidFill>
              </a:rPr>
              <a:t>www.dlapiper.com</a:t>
            </a:r>
          </a:p>
        </p:txBody>
      </p:sp>
      <p:sp>
        <p:nvSpPr>
          <p:cNvPr id="2" name="Title 1"/>
          <p:cNvSpPr>
            <a:spLocks noGrp="1"/>
          </p:cNvSpPr>
          <p:nvPr>
            <p:ph type="title" hasCustomPrompt="1"/>
          </p:nvPr>
        </p:nvSpPr>
        <p:spPr>
          <a:xfrm>
            <a:off x="515938" y="3307049"/>
            <a:ext cx="5206806" cy="570278"/>
          </a:xfrm>
        </p:spPr>
        <p:txBody>
          <a:bodyPr/>
          <a:lstStyle/>
          <a:p>
            <a:r>
              <a:rPr lang="en-US"/>
              <a:t>Click to edit title</a:t>
            </a:r>
          </a:p>
        </p:txBody>
      </p:sp>
      <p:sp>
        <p:nvSpPr>
          <p:cNvPr id="4" name="Footer Placeholder 3"/>
          <p:cNvSpPr>
            <a:spLocks noGrp="1"/>
          </p:cNvSpPr>
          <p:nvPr>
            <p:ph type="ftr" sz="quarter" idx="17"/>
          </p:nvPr>
        </p:nvSpPr>
        <p:spPr/>
        <p:txBody>
          <a:bodyPr/>
          <a:lstStyle>
            <a:lvl1pPr>
              <a:defRPr>
                <a:solidFill>
                  <a:schemeClr val="bg1"/>
                </a:solidFill>
              </a:defRPr>
            </a:lvl1pPr>
          </a:lstStyle>
          <a:p>
            <a:endParaRPr lang="en-US"/>
          </a:p>
        </p:txBody>
      </p:sp>
      <p:sp>
        <p:nvSpPr>
          <p:cNvPr id="13" name="Content Placeholder 8"/>
          <p:cNvSpPr>
            <a:spLocks noGrp="1"/>
          </p:cNvSpPr>
          <p:nvPr>
            <p:ph sz="quarter" idx="19"/>
          </p:nvPr>
        </p:nvSpPr>
        <p:spPr>
          <a:xfrm>
            <a:off x="6477194" y="4289456"/>
            <a:ext cx="5198745" cy="2019269"/>
          </a:xfrm>
        </p:spPr>
        <p:txBody>
          <a:bodyPr/>
          <a:lstStyle>
            <a:lvl1pPr>
              <a:lnSpc>
                <a:spcPct val="100000"/>
              </a:lnSpc>
              <a:defRPr>
                <a:solidFill>
                  <a:schemeClr val="tx1"/>
                </a:solidFill>
              </a:defRPr>
            </a:lvl1pPr>
            <a:lvl2pPr>
              <a:lnSpc>
                <a:spcPct val="100000"/>
              </a:lnSpc>
              <a:defRPr>
                <a:solidFill>
                  <a:schemeClr val="tx1"/>
                </a:solidFill>
              </a:defRPr>
            </a:lvl2pPr>
            <a:lvl3pPr>
              <a:lnSpc>
                <a:spcPct val="100000"/>
              </a:lnSpc>
              <a:defRPr>
                <a:solidFill>
                  <a:schemeClr val="tx1"/>
                </a:solidFill>
              </a:defRPr>
            </a:lvl3pPr>
            <a:lvl4pPr>
              <a:lnSpc>
                <a:spcPct val="100000"/>
              </a:lnSpc>
              <a:defRPr>
                <a:solidFill>
                  <a:schemeClr val="tx1"/>
                </a:solidFill>
              </a:defRPr>
            </a:lvl4pPr>
            <a:lvl5pPr>
              <a:lnSpc>
                <a:spcPct val="100000"/>
              </a:lnSpc>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Text Placeholder 1">
            <a:extLst>
              <a:ext uri="{FF2B5EF4-FFF2-40B4-BE49-F238E27FC236}">
                <a16:creationId xmlns:a16="http://schemas.microsoft.com/office/drawing/2014/main" id="{B425B684-C025-7A40-8525-E424A3D79E9C}"/>
              </a:ext>
            </a:extLst>
          </p:cNvPr>
          <p:cNvSpPr>
            <a:spLocks noGrp="1"/>
          </p:cNvSpPr>
          <p:nvPr>
            <p:ph type="body" sz="quarter" idx="21" hasCustomPrompt="1"/>
          </p:nvPr>
        </p:nvSpPr>
        <p:spPr>
          <a:xfrm>
            <a:off x="6469257" y="3831035"/>
            <a:ext cx="5202445" cy="237308"/>
          </a:xfrm>
          <a:prstGeom prst="rect">
            <a:avLst/>
          </a:prstGeom>
        </p:spPr>
        <p:txBody>
          <a:bodyPr rtlCol="0"/>
          <a:lstStyle>
            <a:lvl1pPr marL="0" indent="0">
              <a:lnSpc>
                <a:spcPct val="100000"/>
              </a:lnSpc>
              <a:buNone/>
              <a:defRPr sz="1800">
                <a:solidFill>
                  <a:schemeClr val="tx2"/>
                </a:solidFill>
              </a:defRPr>
            </a:lvl1pPr>
          </a:lstStyle>
          <a:p>
            <a:pPr defTabSz="180000" fontAlgn="auto">
              <a:spcAft>
                <a:spcPct val="0"/>
              </a:spcAft>
              <a:defRPr/>
            </a:pPr>
            <a:r>
              <a:rPr lang="en-US"/>
              <a:t>Optional Subtitle</a:t>
            </a:r>
          </a:p>
        </p:txBody>
      </p:sp>
      <p:sp>
        <p:nvSpPr>
          <p:cNvPr id="19" name="Picture Placeholder 4">
            <a:extLst>
              <a:ext uri="{FF2B5EF4-FFF2-40B4-BE49-F238E27FC236}">
                <a16:creationId xmlns:a16="http://schemas.microsoft.com/office/drawing/2014/main" id="{CEF10358-DE3B-1C41-B905-26A91041C344}"/>
              </a:ext>
            </a:extLst>
          </p:cNvPr>
          <p:cNvSpPr>
            <a:spLocks noGrp="1"/>
          </p:cNvSpPr>
          <p:nvPr>
            <p:ph type="pic" sz="quarter" idx="23"/>
          </p:nvPr>
        </p:nvSpPr>
        <p:spPr>
          <a:xfrm>
            <a:off x="0" y="0"/>
            <a:ext cx="6096000" cy="3116033"/>
          </a:xfrm>
          <a:solidFill>
            <a:schemeClr val="bg2"/>
          </a:solidFill>
        </p:spPr>
        <p:txBody>
          <a:bodyPr/>
          <a:lstStyle/>
          <a:p>
            <a:r>
              <a:rPr lang="en-US"/>
              <a:t>Click icon to add picture</a:t>
            </a:r>
          </a:p>
        </p:txBody>
      </p:sp>
      <p:sp>
        <p:nvSpPr>
          <p:cNvPr id="20" name="Picture Placeholder 4">
            <a:extLst>
              <a:ext uri="{FF2B5EF4-FFF2-40B4-BE49-F238E27FC236}">
                <a16:creationId xmlns:a16="http://schemas.microsoft.com/office/drawing/2014/main" id="{CEF10358-DE3B-1C41-B905-26A91041C344}"/>
              </a:ext>
            </a:extLst>
          </p:cNvPr>
          <p:cNvSpPr>
            <a:spLocks noGrp="1"/>
          </p:cNvSpPr>
          <p:nvPr>
            <p:ph type="pic" sz="quarter" idx="24"/>
          </p:nvPr>
        </p:nvSpPr>
        <p:spPr>
          <a:xfrm>
            <a:off x="6095998" y="0"/>
            <a:ext cx="6096000" cy="3116033"/>
          </a:xfrm>
          <a:solidFill>
            <a:schemeClr val="bg2"/>
          </a:solidFill>
        </p:spPr>
        <p:txBody>
          <a:bodyPr/>
          <a:lstStyle/>
          <a:p>
            <a:r>
              <a:rPr lang="en-US"/>
              <a:t>Click icon to add picture</a:t>
            </a:r>
          </a:p>
        </p:txBody>
      </p:sp>
      <p:cxnSp>
        <p:nvCxnSpPr>
          <p:cNvPr id="7" name="Straight Connector 6"/>
          <p:cNvCxnSpPr/>
          <p:nvPr userDrawn="1"/>
        </p:nvCxnSpPr>
        <p:spPr>
          <a:xfrm>
            <a:off x="6095998" y="0"/>
            <a:ext cx="0" cy="6582426"/>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6" name="Text Placeholder 5">
            <a:extLst>
              <a:ext uri="{FF2B5EF4-FFF2-40B4-BE49-F238E27FC236}">
                <a16:creationId xmlns:a16="http://schemas.microsoft.com/office/drawing/2014/main" id="{1C24C823-2B6F-1243-A14A-AF8B8CA8C28A}"/>
              </a:ext>
            </a:extLst>
          </p:cNvPr>
          <p:cNvSpPr>
            <a:spLocks noGrp="1"/>
          </p:cNvSpPr>
          <p:nvPr>
            <p:ph type="body" sz="quarter" idx="25" hasCustomPrompt="1"/>
          </p:nvPr>
        </p:nvSpPr>
        <p:spPr>
          <a:xfrm>
            <a:off x="6469257" y="3312125"/>
            <a:ext cx="5207000" cy="577850"/>
          </a:xfrm>
        </p:spPr>
        <p:txBody>
          <a:bodyPr tIns="155448" anchor="t" anchorCtr="0"/>
          <a:lstStyle>
            <a:lvl1pPr marL="0" indent="0">
              <a:buNone/>
              <a:defRPr sz="3600">
                <a:solidFill>
                  <a:schemeClr val="tx1"/>
                </a:solidFill>
                <a:latin typeface="Cambria" charset="0"/>
                <a:ea typeface="Cambria" charset="0"/>
                <a:cs typeface="Cambria" charset="0"/>
              </a:defRPr>
            </a:lvl1pPr>
            <a:lvl2pPr marL="225425" indent="0">
              <a:buNone/>
              <a:defRPr>
                <a:solidFill>
                  <a:schemeClr val="bg1"/>
                </a:solidFill>
                <a:latin typeface="Cambria" charset="0"/>
                <a:ea typeface="Cambria" charset="0"/>
                <a:cs typeface="Cambria" charset="0"/>
              </a:defRPr>
            </a:lvl2pPr>
            <a:lvl3pPr marL="457200" indent="0">
              <a:buNone/>
              <a:defRPr>
                <a:solidFill>
                  <a:schemeClr val="bg1"/>
                </a:solidFill>
                <a:latin typeface="Cambria" charset="0"/>
                <a:ea typeface="Cambria" charset="0"/>
                <a:cs typeface="Cambria" charset="0"/>
              </a:defRPr>
            </a:lvl3pPr>
            <a:lvl4pPr marL="687387" indent="0">
              <a:buNone/>
              <a:defRPr>
                <a:solidFill>
                  <a:schemeClr val="bg1"/>
                </a:solidFill>
                <a:latin typeface="Cambria" charset="0"/>
                <a:ea typeface="Cambria" charset="0"/>
                <a:cs typeface="Cambria" charset="0"/>
              </a:defRPr>
            </a:lvl4pPr>
            <a:lvl5pPr marL="919163" indent="0">
              <a:buNone/>
              <a:defRPr>
                <a:solidFill>
                  <a:schemeClr val="bg1"/>
                </a:solidFill>
                <a:latin typeface="Cambria" charset="0"/>
                <a:ea typeface="Cambria" charset="0"/>
                <a:cs typeface="Cambria" charset="0"/>
              </a:defRPr>
            </a:lvl5pPr>
          </a:lstStyle>
          <a:p>
            <a:pPr lvl="0"/>
            <a:r>
              <a:rPr lang="en-US"/>
              <a:t>Click to edit title</a:t>
            </a: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omparison Slide 3">
    <p:spTree>
      <p:nvGrpSpPr>
        <p:cNvPr id="1" name=""/>
        <p:cNvGrpSpPr/>
        <p:nvPr/>
      </p:nvGrpSpPr>
      <p:grpSpPr>
        <a:xfrm>
          <a:off x="0" y="0"/>
          <a:ext cx="0" cy="0"/>
          <a:chOff x="0" y="0"/>
          <a:chExt cx="0" cy="0"/>
        </a:xfrm>
      </p:grpSpPr>
      <p:sp>
        <p:nvSpPr>
          <p:cNvPr id="9" name="Content Placeholder 8"/>
          <p:cNvSpPr>
            <a:spLocks noGrp="1"/>
          </p:cNvSpPr>
          <p:nvPr>
            <p:ph sz="quarter" idx="18"/>
          </p:nvPr>
        </p:nvSpPr>
        <p:spPr>
          <a:xfrm>
            <a:off x="515935" y="4472336"/>
            <a:ext cx="5206686" cy="1836389"/>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Rectangle 11">
            <a:extLst>
              <a:ext uri="{FF2B5EF4-FFF2-40B4-BE49-F238E27FC236}">
                <a16:creationId xmlns:a16="http://schemas.microsoft.com/office/drawing/2014/main" id="{FD7420B5-0C7D-8A40-916E-9DC1FF97152E}"/>
              </a:ext>
            </a:extLst>
          </p:cNvPr>
          <p:cNvSpPr/>
          <p:nvPr userDrawn="1"/>
        </p:nvSpPr>
        <p:spPr>
          <a:xfrm>
            <a:off x="0" y="6582427"/>
            <a:ext cx="12191999" cy="27557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Date Placeholder 4">
            <a:extLst>
              <a:ext uri="{FF2B5EF4-FFF2-40B4-BE49-F238E27FC236}">
                <a16:creationId xmlns:a16="http://schemas.microsoft.com/office/drawing/2014/main" id="{95453CEA-0594-AC4A-BD6E-7EB2750A8464}"/>
              </a:ext>
            </a:extLst>
          </p:cNvPr>
          <p:cNvSpPr>
            <a:spLocks noGrp="1"/>
          </p:cNvSpPr>
          <p:nvPr>
            <p:ph type="dt" sz="half" idx="10"/>
          </p:nvPr>
        </p:nvSpPr>
        <p:spPr>
          <a:xfrm>
            <a:off x="9948863" y="6596798"/>
            <a:ext cx="1727201" cy="261201"/>
          </a:xfrm>
        </p:spPr>
        <p:txBody>
          <a:bodyPr/>
          <a:lstStyle>
            <a:lvl1pPr>
              <a:defRPr>
                <a:solidFill>
                  <a:schemeClr val="accent5"/>
                </a:solidFill>
              </a:defRPr>
            </a:lvl1pPr>
          </a:lstStyle>
          <a:p>
            <a:r>
              <a:rPr lang="en-US"/>
              <a:t>Date</a:t>
            </a:r>
          </a:p>
        </p:txBody>
      </p:sp>
      <p:sp>
        <p:nvSpPr>
          <p:cNvPr id="15" name="Slide Number Placeholder 6">
            <a:extLst>
              <a:ext uri="{FF2B5EF4-FFF2-40B4-BE49-F238E27FC236}">
                <a16:creationId xmlns:a16="http://schemas.microsoft.com/office/drawing/2014/main" id="{3C85EFBF-591E-C04B-B78E-407F8CD2F721}"/>
              </a:ext>
            </a:extLst>
          </p:cNvPr>
          <p:cNvSpPr>
            <a:spLocks noGrp="1"/>
          </p:cNvSpPr>
          <p:nvPr>
            <p:ph type="sldNum" sz="quarter" idx="12"/>
          </p:nvPr>
        </p:nvSpPr>
        <p:spPr>
          <a:xfrm>
            <a:off x="11676063" y="6582426"/>
            <a:ext cx="515935" cy="275573"/>
          </a:xfrm>
        </p:spPr>
        <p:txBody>
          <a:bodyPr/>
          <a:lstStyle>
            <a:lvl1pPr>
              <a:defRPr>
                <a:solidFill>
                  <a:schemeClr val="accent5"/>
                </a:solidFill>
              </a:defRPr>
            </a:lvl1pPr>
          </a:lstStyle>
          <a:p>
            <a:fld id="{F9591D4C-BB8F-AE46-BE73-C616F30BBC5B}" type="slidenum">
              <a:rPr lang="en-US" smtClean="0"/>
              <a:t>‹#›</a:t>
            </a:fld>
            <a:endParaRPr lang="en-US"/>
          </a:p>
        </p:txBody>
      </p:sp>
      <p:sp>
        <p:nvSpPr>
          <p:cNvPr id="17" name="Text Placeholder 1">
            <a:extLst>
              <a:ext uri="{FF2B5EF4-FFF2-40B4-BE49-F238E27FC236}">
                <a16:creationId xmlns:a16="http://schemas.microsoft.com/office/drawing/2014/main" id="{B425B684-C025-7A40-8525-E424A3D79E9C}"/>
              </a:ext>
            </a:extLst>
          </p:cNvPr>
          <p:cNvSpPr>
            <a:spLocks noGrp="1"/>
          </p:cNvSpPr>
          <p:nvPr>
            <p:ph type="body" sz="quarter" idx="15" hasCustomPrompt="1"/>
          </p:nvPr>
        </p:nvSpPr>
        <p:spPr>
          <a:xfrm>
            <a:off x="515938" y="4013915"/>
            <a:ext cx="5202445" cy="237308"/>
          </a:xfrm>
          <a:prstGeom prst="rect">
            <a:avLst/>
          </a:prstGeom>
        </p:spPr>
        <p:txBody>
          <a:bodyPr rtlCol="0"/>
          <a:lstStyle>
            <a:lvl1pPr marL="0" indent="0">
              <a:lnSpc>
                <a:spcPct val="100000"/>
              </a:lnSpc>
              <a:buNone/>
              <a:defRPr sz="1800">
                <a:solidFill>
                  <a:schemeClr val="tx2"/>
                </a:solidFill>
              </a:defRPr>
            </a:lvl1pPr>
          </a:lstStyle>
          <a:p>
            <a:pPr defTabSz="180000" fontAlgn="auto">
              <a:spcAft>
                <a:spcPct val="0"/>
              </a:spcAft>
              <a:defRPr/>
            </a:pPr>
            <a:r>
              <a:rPr lang="en-US"/>
              <a:t>Optional Subtitle</a:t>
            </a:r>
          </a:p>
        </p:txBody>
      </p:sp>
      <p:sp>
        <p:nvSpPr>
          <p:cNvPr id="10" name="TextBox 9">
            <a:extLst>
              <a:ext uri="{FF2B5EF4-FFF2-40B4-BE49-F238E27FC236}">
                <a16:creationId xmlns:a16="http://schemas.microsoft.com/office/drawing/2014/main" id="{ED625D71-D389-4AAD-A767-6FB8822E9777}"/>
              </a:ext>
            </a:extLst>
          </p:cNvPr>
          <p:cNvSpPr txBox="1"/>
          <p:nvPr userDrawn="1"/>
        </p:nvSpPr>
        <p:spPr>
          <a:xfrm>
            <a:off x="515938" y="6596798"/>
            <a:ext cx="1727199" cy="246221"/>
          </a:xfrm>
          <a:prstGeom prst="rect">
            <a:avLst/>
          </a:prstGeom>
          <a:noFill/>
        </p:spPr>
        <p:txBody>
          <a:bodyPr wrap="square" lIns="0" rtlCol="0">
            <a:spAutoFit/>
          </a:bodyPr>
          <a:lstStyle/>
          <a:p>
            <a:r>
              <a:rPr lang="en-US" sz="1000" b="0">
                <a:solidFill>
                  <a:schemeClr val="bg1"/>
                </a:solidFill>
              </a:rPr>
              <a:t>www.dlapiper.com</a:t>
            </a:r>
          </a:p>
        </p:txBody>
      </p:sp>
      <p:sp>
        <p:nvSpPr>
          <p:cNvPr id="2" name="Title 1"/>
          <p:cNvSpPr>
            <a:spLocks noGrp="1"/>
          </p:cNvSpPr>
          <p:nvPr>
            <p:ph type="title" hasCustomPrompt="1"/>
          </p:nvPr>
        </p:nvSpPr>
        <p:spPr>
          <a:xfrm>
            <a:off x="515934" y="3489929"/>
            <a:ext cx="5206810" cy="570278"/>
          </a:xfrm>
        </p:spPr>
        <p:txBody>
          <a:bodyPr/>
          <a:lstStyle/>
          <a:p>
            <a:r>
              <a:rPr lang="en-US"/>
              <a:t>Click to edit title</a:t>
            </a:r>
          </a:p>
        </p:txBody>
      </p:sp>
      <p:sp>
        <p:nvSpPr>
          <p:cNvPr id="4" name="Footer Placeholder 3"/>
          <p:cNvSpPr>
            <a:spLocks noGrp="1"/>
          </p:cNvSpPr>
          <p:nvPr>
            <p:ph type="ftr" sz="quarter" idx="17"/>
          </p:nvPr>
        </p:nvSpPr>
        <p:spPr/>
        <p:txBody>
          <a:bodyPr/>
          <a:lstStyle>
            <a:lvl1pPr>
              <a:defRPr>
                <a:solidFill>
                  <a:schemeClr val="bg1"/>
                </a:solidFill>
              </a:defRPr>
            </a:lvl1pPr>
          </a:lstStyle>
          <a:p>
            <a:endParaRPr lang="en-US"/>
          </a:p>
        </p:txBody>
      </p:sp>
      <p:sp>
        <p:nvSpPr>
          <p:cNvPr id="13" name="Content Placeholder 8"/>
          <p:cNvSpPr>
            <a:spLocks noGrp="1"/>
          </p:cNvSpPr>
          <p:nvPr>
            <p:ph sz="quarter" idx="19"/>
          </p:nvPr>
        </p:nvSpPr>
        <p:spPr>
          <a:xfrm>
            <a:off x="6477194" y="1327102"/>
            <a:ext cx="5198745" cy="2019269"/>
          </a:xfrm>
        </p:spPr>
        <p:txBody>
          <a:bodyPr/>
          <a:lstStyle>
            <a:lvl1pPr>
              <a:lnSpc>
                <a:spcPct val="100000"/>
              </a:lnSpc>
              <a:defRPr>
                <a:solidFill>
                  <a:schemeClr val="tx1"/>
                </a:solidFill>
              </a:defRPr>
            </a:lvl1pPr>
            <a:lvl2pPr>
              <a:lnSpc>
                <a:spcPct val="100000"/>
              </a:lnSpc>
              <a:defRPr>
                <a:solidFill>
                  <a:schemeClr val="tx1"/>
                </a:solidFill>
              </a:defRPr>
            </a:lvl2pPr>
            <a:lvl3pPr>
              <a:lnSpc>
                <a:spcPct val="100000"/>
              </a:lnSpc>
              <a:defRPr>
                <a:solidFill>
                  <a:schemeClr val="tx1"/>
                </a:solidFill>
              </a:defRPr>
            </a:lvl3pPr>
            <a:lvl4pPr>
              <a:lnSpc>
                <a:spcPct val="100000"/>
              </a:lnSpc>
              <a:defRPr>
                <a:solidFill>
                  <a:schemeClr val="tx1"/>
                </a:solidFill>
              </a:defRPr>
            </a:lvl4pPr>
            <a:lvl5pPr>
              <a:lnSpc>
                <a:spcPct val="100000"/>
              </a:lnSpc>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Text Placeholder 1">
            <a:extLst>
              <a:ext uri="{FF2B5EF4-FFF2-40B4-BE49-F238E27FC236}">
                <a16:creationId xmlns:a16="http://schemas.microsoft.com/office/drawing/2014/main" id="{B425B684-C025-7A40-8525-E424A3D79E9C}"/>
              </a:ext>
            </a:extLst>
          </p:cNvPr>
          <p:cNvSpPr>
            <a:spLocks noGrp="1"/>
          </p:cNvSpPr>
          <p:nvPr>
            <p:ph type="body" sz="quarter" idx="21" hasCustomPrompt="1"/>
          </p:nvPr>
        </p:nvSpPr>
        <p:spPr>
          <a:xfrm>
            <a:off x="6469257" y="868681"/>
            <a:ext cx="5202445" cy="237308"/>
          </a:xfrm>
          <a:prstGeom prst="rect">
            <a:avLst/>
          </a:prstGeom>
        </p:spPr>
        <p:txBody>
          <a:bodyPr rtlCol="0"/>
          <a:lstStyle>
            <a:lvl1pPr marL="0" indent="0">
              <a:lnSpc>
                <a:spcPct val="100000"/>
              </a:lnSpc>
              <a:buNone/>
              <a:defRPr sz="1800">
                <a:solidFill>
                  <a:schemeClr val="tx2"/>
                </a:solidFill>
              </a:defRPr>
            </a:lvl1pPr>
          </a:lstStyle>
          <a:p>
            <a:pPr defTabSz="180000" fontAlgn="auto">
              <a:spcAft>
                <a:spcPct val="0"/>
              </a:spcAft>
              <a:defRPr/>
            </a:pPr>
            <a:r>
              <a:rPr lang="en-US"/>
              <a:t>Optional Subtitle</a:t>
            </a:r>
          </a:p>
        </p:txBody>
      </p:sp>
      <p:sp>
        <p:nvSpPr>
          <p:cNvPr id="19" name="Picture Placeholder 4">
            <a:extLst>
              <a:ext uri="{FF2B5EF4-FFF2-40B4-BE49-F238E27FC236}">
                <a16:creationId xmlns:a16="http://schemas.microsoft.com/office/drawing/2014/main" id="{CEF10358-DE3B-1C41-B905-26A91041C344}"/>
              </a:ext>
            </a:extLst>
          </p:cNvPr>
          <p:cNvSpPr>
            <a:spLocks noGrp="1"/>
          </p:cNvSpPr>
          <p:nvPr>
            <p:ph type="pic" sz="quarter" idx="23"/>
          </p:nvPr>
        </p:nvSpPr>
        <p:spPr>
          <a:xfrm>
            <a:off x="0" y="0"/>
            <a:ext cx="6096000" cy="3276600"/>
          </a:xfrm>
          <a:solidFill>
            <a:schemeClr val="bg2"/>
          </a:solidFill>
        </p:spPr>
        <p:txBody>
          <a:bodyPr/>
          <a:lstStyle/>
          <a:p>
            <a:r>
              <a:rPr lang="en-US"/>
              <a:t>Click icon to add picture</a:t>
            </a:r>
          </a:p>
        </p:txBody>
      </p:sp>
      <p:sp>
        <p:nvSpPr>
          <p:cNvPr id="20" name="Picture Placeholder 4">
            <a:extLst>
              <a:ext uri="{FF2B5EF4-FFF2-40B4-BE49-F238E27FC236}">
                <a16:creationId xmlns:a16="http://schemas.microsoft.com/office/drawing/2014/main" id="{CEF10358-DE3B-1C41-B905-26A91041C344}"/>
              </a:ext>
            </a:extLst>
          </p:cNvPr>
          <p:cNvSpPr>
            <a:spLocks noGrp="1"/>
          </p:cNvSpPr>
          <p:nvPr>
            <p:ph type="pic" sz="quarter" idx="24"/>
          </p:nvPr>
        </p:nvSpPr>
        <p:spPr>
          <a:xfrm>
            <a:off x="6095998" y="3276600"/>
            <a:ext cx="6096000" cy="3298641"/>
          </a:xfrm>
          <a:solidFill>
            <a:schemeClr val="bg2"/>
          </a:solidFill>
        </p:spPr>
        <p:txBody>
          <a:bodyPr/>
          <a:lstStyle/>
          <a:p>
            <a:r>
              <a:rPr lang="en-US"/>
              <a:t>Click icon to add picture</a:t>
            </a:r>
          </a:p>
        </p:txBody>
      </p:sp>
      <p:cxnSp>
        <p:nvCxnSpPr>
          <p:cNvPr id="7" name="Straight Connector 6"/>
          <p:cNvCxnSpPr/>
          <p:nvPr userDrawn="1"/>
        </p:nvCxnSpPr>
        <p:spPr>
          <a:xfrm>
            <a:off x="6095998" y="0"/>
            <a:ext cx="0" cy="6582426"/>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21" name="Text Placeholder 5">
            <a:extLst>
              <a:ext uri="{FF2B5EF4-FFF2-40B4-BE49-F238E27FC236}">
                <a16:creationId xmlns:a16="http://schemas.microsoft.com/office/drawing/2014/main" id="{026CBC9B-50DD-B646-80D0-F5FAA5759DBE}"/>
              </a:ext>
            </a:extLst>
          </p:cNvPr>
          <p:cNvSpPr>
            <a:spLocks noGrp="1"/>
          </p:cNvSpPr>
          <p:nvPr>
            <p:ph type="body" sz="quarter" idx="22" hasCustomPrompt="1"/>
          </p:nvPr>
        </p:nvSpPr>
        <p:spPr>
          <a:xfrm>
            <a:off x="6469257" y="398780"/>
            <a:ext cx="5207000" cy="577850"/>
          </a:xfrm>
        </p:spPr>
        <p:txBody>
          <a:bodyPr tIns="155448" anchor="t" anchorCtr="0"/>
          <a:lstStyle>
            <a:lvl1pPr marL="0" indent="0">
              <a:buNone/>
              <a:defRPr sz="3600">
                <a:solidFill>
                  <a:schemeClr val="tx1"/>
                </a:solidFill>
                <a:latin typeface="Cambria" charset="0"/>
                <a:ea typeface="Cambria" charset="0"/>
                <a:cs typeface="Cambria" charset="0"/>
              </a:defRPr>
            </a:lvl1pPr>
            <a:lvl2pPr marL="225425" indent="0">
              <a:buNone/>
              <a:defRPr>
                <a:solidFill>
                  <a:schemeClr val="bg1"/>
                </a:solidFill>
                <a:latin typeface="Cambria" charset="0"/>
                <a:ea typeface="Cambria" charset="0"/>
                <a:cs typeface="Cambria" charset="0"/>
              </a:defRPr>
            </a:lvl2pPr>
            <a:lvl3pPr marL="457200" indent="0">
              <a:buNone/>
              <a:defRPr>
                <a:solidFill>
                  <a:schemeClr val="bg1"/>
                </a:solidFill>
                <a:latin typeface="Cambria" charset="0"/>
                <a:ea typeface="Cambria" charset="0"/>
                <a:cs typeface="Cambria" charset="0"/>
              </a:defRPr>
            </a:lvl3pPr>
            <a:lvl4pPr marL="687387" indent="0">
              <a:buNone/>
              <a:defRPr>
                <a:solidFill>
                  <a:schemeClr val="bg1"/>
                </a:solidFill>
                <a:latin typeface="Cambria" charset="0"/>
                <a:ea typeface="Cambria" charset="0"/>
                <a:cs typeface="Cambria" charset="0"/>
              </a:defRPr>
            </a:lvl4pPr>
            <a:lvl5pPr marL="919163" indent="0">
              <a:buNone/>
              <a:defRPr>
                <a:solidFill>
                  <a:schemeClr val="bg1"/>
                </a:solidFill>
                <a:latin typeface="Cambria" charset="0"/>
                <a:ea typeface="Cambria" charset="0"/>
                <a:cs typeface="Cambria" charset="0"/>
              </a:defRPr>
            </a:lvl5pPr>
          </a:lstStyle>
          <a:p>
            <a:pPr lvl="0"/>
            <a:r>
              <a:rPr lang="en-US"/>
              <a:t>Click to edit title</a:t>
            </a: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FD7420B5-0C7D-8A40-916E-9DC1FF97152E}"/>
              </a:ext>
            </a:extLst>
          </p:cNvPr>
          <p:cNvSpPr/>
          <p:nvPr userDrawn="1"/>
        </p:nvSpPr>
        <p:spPr>
          <a:xfrm>
            <a:off x="0" y="6582427"/>
            <a:ext cx="12191999" cy="27557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Date Placeholder 4">
            <a:extLst>
              <a:ext uri="{FF2B5EF4-FFF2-40B4-BE49-F238E27FC236}">
                <a16:creationId xmlns:a16="http://schemas.microsoft.com/office/drawing/2014/main" id="{95453CEA-0594-AC4A-BD6E-7EB2750A8464}"/>
              </a:ext>
            </a:extLst>
          </p:cNvPr>
          <p:cNvSpPr>
            <a:spLocks noGrp="1"/>
          </p:cNvSpPr>
          <p:nvPr>
            <p:ph type="dt" sz="half" idx="10"/>
          </p:nvPr>
        </p:nvSpPr>
        <p:spPr>
          <a:xfrm>
            <a:off x="9948863" y="6596797"/>
            <a:ext cx="1727201" cy="261203"/>
          </a:xfrm>
        </p:spPr>
        <p:txBody>
          <a:bodyPr/>
          <a:lstStyle>
            <a:lvl1pPr>
              <a:defRPr>
                <a:solidFill>
                  <a:schemeClr val="accent5"/>
                </a:solidFill>
              </a:defRPr>
            </a:lvl1pPr>
          </a:lstStyle>
          <a:p>
            <a:r>
              <a:rPr lang="en-US"/>
              <a:t>Date</a:t>
            </a:r>
          </a:p>
        </p:txBody>
      </p:sp>
      <p:sp>
        <p:nvSpPr>
          <p:cNvPr id="15" name="Slide Number Placeholder 6">
            <a:extLst>
              <a:ext uri="{FF2B5EF4-FFF2-40B4-BE49-F238E27FC236}">
                <a16:creationId xmlns:a16="http://schemas.microsoft.com/office/drawing/2014/main" id="{3C85EFBF-591E-C04B-B78E-407F8CD2F721}"/>
              </a:ext>
            </a:extLst>
          </p:cNvPr>
          <p:cNvSpPr>
            <a:spLocks noGrp="1"/>
          </p:cNvSpPr>
          <p:nvPr>
            <p:ph type="sldNum" sz="quarter" idx="12"/>
          </p:nvPr>
        </p:nvSpPr>
        <p:spPr>
          <a:xfrm>
            <a:off x="11676063" y="6582426"/>
            <a:ext cx="515935" cy="275573"/>
          </a:xfrm>
        </p:spPr>
        <p:txBody>
          <a:bodyPr/>
          <a:lstStyle>
            <a:lvl1pPr>
              <a:defRPr>
                <a:solidFill>
                  <a:schemeClr val="accent5"/>
                </a:solidFill>
              </a:defRPr>
            </a:lvl1pPr>
          </a:lstStyle>
          <a:p>
            <a:fld id="{F9591D4C-BB8F-AE46-BE73-C616F30BBC5B}" type="slidenum">
              <a:rPr lang="en-US" smtClean="0"/>
              <a:t>‹#›</a:t>
            </a:fld>
            <a:endParaRPr lang="en-US"/>
          </a:p>
        </p:txBody>
      </p:sp>
      <p:sp>
        <p:nvSpPr>
          <p:cNvPr id="10" name="TextBox 9">
            <a:extLst>
              <a:ext uri="{FF2B5EF4-FFF2-40B4-BE49-F238E27FC236}">
                <a16:creationId xmlns:a16="http://schemas.microsoft.com/office/drawing/2014/main" id="{ED625D71-D389-4AAD-A767-6FB8822E9777}"/>
              </a:ext>
            </a:extLst>
          </p:cNvPr>
          <p:cNvSpPr txBox="1"/>
          <p:nvPr userDrawn="1"/>
        </p:nvSpPr>
        <p:spPr>
          <a:xfrm>
            <a:off x="515938" y="6596798"/>
            <a:ext cx="1727199" cy="246221"/>
          </a:xfrm>
          <a:prstGeom prst="rect">
            <a:avLst/>
          </a:prstGeom>
          <a:noFill/>
        </p:spPr>
        <p:txBody>
          <a:bodyPr wrap="square" lIns="0" rtlCol="0">
            <a:spAutoFit/>
          </a:bodyPr>
          <a:lstStyle/>
          <a:p>
            <a:r>
              <a:rPr lang="en-US" sz="1000" b="0">
                <a:solidFill>
                  <a:schemeClr val="bg1"/>
                </a:solidFill>
              </a:rPr>
              <a:t>www.dlapiper.com</a:t>
            </a:r>
          </a:p>
        </p:txBody>
      </p:sp>
      <p:sp>
        <p:nvSpPr>
          <p:cNvPr id="4" name="Footer Placeholder 3"/>
          <p:cNvSpPr>
            <a:spLocks noGrp="1"/>
          </p:cNvSpPr>
          <p:nvPr>
            <p:ph type="ftr" sz="quarter" idx="17"/>
          </p:nvPr>
        </p:nvSpPr>
        <p:spPr/>
        <p:txBody>
          <a:bodyPr/>
          <a:lstStyle>
            <a:lvl1pPr>
              <a:defRPr>
                <a:solidFill>
                  <a:schemeClr val="bg1"/>
                </a:solidFill>
              </a:defRPr>
            </a:lvl1pPr>
          </a:lstStyle>
          <a:p>
            <a:endParaRPr 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olid Dark Blue">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FD7420B5-0C7D-8A40-916E-9DC1FF97152E}"/>
              </a:ext>
            </a:extLst>
          </p:cNvPr>
          <p:cNvSpPr/>
          <p:nvPr userDrawn="1"/>
        </p:nvSpPr>
        <p:spPr>
          <a:xfrm>
            <a:off x="0" y="1"/>
            <a:ext cx="1219199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228A888-D00A-714F-942B-CBD4BC821418}"/>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3185386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Last Page">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FD7420B5-0C7D-8A40-916E-9DC1FF97152E}"/>
              </a:ext>
            </a:extLst>
          </p:cNvPr>
          <p:cNvSpPr/>
          <p:nvPr userDrawn="1"/>
        </p:nvSpPr>
        <p:spPr>
          <a:xfrm>
            <a:off x="0" y="1"/>
            <a:ext cx="1219199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94879B44-18AC-2341-9FB3-6A4BB7813EB7}"/>
              </a:ext>
            </a:extLst>
          </p:cNvPr>
          <p:cNvPicPr>
            <a:picLocks noChangeAspect="1"/>
          </p:cNvPicPr>
          <p:nvPr userDrawn="1"/>
        </p:nvPicPr>
        <p:blipFill>
          <a:blip r:embed="rId2"/>
          <a:srcRect/>
          <a:stretch>
            <a:fillRect/>
          </a:stretch>
        </p:blipFill>
        <p:spPr>
          <a:xfrm>
            <a:off x="515938" y="6062542"/>
            <a:ext cx="730800" cy="427158"/>
          </a:xfrm>
          <a:prstGeom prst="rect">
            <a:avLst/>
          </a:prstGeom>
        </p:spPr>
      </p:pic>
    </p:spTree>
    <p:extLst>
      <p:ext uri="{BB962C8B-B14F-4D97-AF65-F5344CB8AC3E}">
        <p14:creationId xmlns:p14="http://schemas.microsoft.com/office/powerpoint/2010/main" val="25595550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hotographic Cover White">
    <p:bg>
      <p:bgPr>
        <a:solidFill>
          <a:schemeClr val="bg2"/>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1466F37-6FA9-F145-AD31-68850EA0AB03}"/>
              </a:ext>
            </a:extLst>
          </p:cNvPr>
          <p:cNvPicPr>
            <a:picLocks noChangeAspect="1"/>
          </p:cNvPicPr>
          <p:nvPr userDrawn="1"/>
        </p:nvPicPr>
        <p:blipFill>
          <a:blip r:embed="rId2"/>
          <a:srcRect/>
          <a:stretch>
            <a:fillRect/>
          </a:stretch>
        </p:blipFill>
        <p:spPr>
          <a:xfrm>
            <a:off x="0" y="1562100"/>
            <a:ext cx="12192000" cy="5295900"/>
          </a:xfrm>
          <a:prstGeom prst="rect">
            <a:avLst/>
          </a:prstGeom>
        </p:spPr>
      </p:pic>
      <p:pic>
        <p:nvPicPr>
          <p:cNvPr id="13" name="Picture 12">
            <a:extLst>
              <a:ext uri="{FF2B5EF4-FFF2-40B4-BE49-F238E27FC236}">
                <a16:creationId xmlns:a16="http://schemas.microsoft.com/office/drawing/2014/main" id="{4117C15C-1CA4-3447-B96C-74DD64F795F1}"/>
              </a:ext>
            </a:extLst>
          </p:cNvPr>
          <p:cNvPicPr>
            <a:picLocks noChangeAspect="1"/>
          </p:cNvPicPr>
          <p:nvPr userDrawn="1"/>
        </p:nvPicPr>
        <p:blipFill>
          <a:blip r:embed="rId3"/>
          <a:srcRect/>
          <a:stretch>
            <a:fillRect/>
          </a:stretch>
        </p:blipFill>
        <p:spPr>
          <a:xfrm>
            <a:off x="515938" y="6063980"/>
            <a:ext cx="728340" cy="425720"/>
          </a:xfrm>
          <a:prstGeom prst="rect">
            <a:avLst/>
          </a:prstGeom>
        </p:spPr>
      </p:pic>
      <p:sp>
        <p:nvSpPr>
          <p:cNvPr id="6" name="Text Placeholder 7">
            <a:extLst>
              <a:ext uri="{FF2B5EF4-FFF2-40B4-BE49-F238E27FC236}">
                <a16:creationId xmlns:a16="http://schemas.microsoft.com/office/drawing/2014/main" id="{4F8E9120-7FF1-4744-A198-62808AD32342}"/>
              </a:ext>
            </a:extLst>
          </p:cNvPr>
          <p:cNvSpPr>
            <a:spLocks noGrp="1"/>
          </p:cNvSpPr>
          <p:nvPr>
            <p:ph type="body" sz="quarter" idx="13" hasCustomPrompt="1"/>
          </p:nvPr>
        </p:nvSpPr>
        <p:spPr>
          <a:xfrm>
            <a:off x="3179763" y="5862187"/>
            <a:ext cx="5832475" cy="525135"/>
          </a:xfrm>
          <a:prstGeom prst="rect">
            <a:avLst/>
          </a:prstGeom>
        </p:spPr>
        <p:txBody>
          <a:bodyPr wrap="square" lIns="0" tIns="0" rIns="0" bIns="0"/>
          <a:lstStyle>
            <a:lvl1pPr marL="0" indent="0" algn="ctr">
              <a:lnSpc>
                <a:spcPct val="100000"/>
              </a:lnSpc>
              <a:buNone/>
              <a:defRPr sz="2000" b="0" i="0">
                <a:solidFill>
                  <a:schemeClr val="tx1"/>
                </a:solidFill>
                <a:latin typeface="Arial" charset="0"/>
                <a:ea typeface="Arial" charset="0"/>
                <a:cs typeface="Arial" charset="0"/>
              </a:defRPr>
            </a:lvl1pPr>
          </a:lstStyle>
          <a:p>
            <a:pPr lvl="0"/>
            <a:r>
              <a:rPr lang="en-US"/>
              <a:t>Subhead Line 1</a:t>
            </a:r>
          </a:p>
        </p:txBody>
      </p:sp>
      <p:sp>
        <p:nvSpPr>
          <p:cNvPr id="2" name="Title 1"/>
          <p:cNvSpPr>
            <a:spLocks noGrp="1"/>
          </p:cNvSpPr>
          <p:nvPr>
            <p:ph type="title"/>
          </p:nvPr>
        </p:nvSpPr>
        <p:spPr>
          <a:xfrm>
            <a:off x="1552135" y="4737099"/>
            <a:ext cx="9087730" cy="1011487"/>
          </a:xfrm>
          <a:prstGeom prst="rect">
            <a:avLst/>
          </a:prstGeom>
        </p:spPr>
        <p:txBody>
          <a:bodyPr/>
          <a:lstStyle>
            <a:lvl1pPr algn="ctr">
              <a:defRPr sz="3600" b="0" i="0">
                <a:solidFill>
                  <a:schemeClr val="tx1"/>
                </a:solidFill>
                <a:latin typeface="Cambria" charset="0"/>
                <a:ea typeface="Cambria" charset="0"/>
                <a:cs typeface="Cambria" charset="0"/>
              </a:defRPr>
            </a:lvl1pPr>
          </a:lstStyle>
          <a:p>
            <a:r>
              <a:rPr lang="en-US"/>
              <a:t>Click to edit Master title style</a:t>
            </a:r>
          </a:p>
        </p:txBody>
      </p:sp>
      <p:sp>
        <p:nvSpPr>
          <p:cNvPr id="12" name="Date Placeholder 3">
            <a:extLst>
              <a:ext uri="{FF2B5EF4-FFF2-40B4-BE49-F238E27FC236}">
                <a16:creationId xmlns:a16="http://schemas.microsoft.com/office/drawing/2014/main" id="{35BB08A7-8085-8845-B707-4F97CCAD6E1B}"/>
              </a:ext>
            </a:extLst>
          </p:cNvPr>
          <p:cNvSpPr>
            <a:spLocks noGrp="1"/>
          </p:cNvSpPr>
          <p:nvPr>
            <p:ph type="dt" sz="half" idx="2"/>
          </p:nvPr>
        </p:nvSpPr>
        <p:spPr>
          <a:xfrm>
            <a:off x="9914457" y="6222223"/>
            <a:ext cx="1727200" cy="260593"/>
          </a:xfrm>
          <a:prstGeom prst="rect">
            <a:avLst/>
          </a:prstGeom>
        </p:spPr>
        <p:txBody>
          <a:bodyPr vert="horz" lIns="0" tIns="0" rIns="0" bIns="0" rtlCol="0" anchor="ctr"/>
          <a:lstStyle>
            <a:lvl1pPr algn="r">
              <a:defRPr sz="1100" b="0" i="0">
                <a:solidFill>
                  <a:schemeClr val="tx1"/>
                </a:solidFill>
                <a:latin typeface="+mn-lt"/>
                <a:ea typeface="Cambria" charset="0"/>
                <a:cs typeface="Cambria" charset="0"/>
              </a:defRPr>
            </a:lvl1pPr>
          </a:lstStyle>
          <a:p>
            <a:r>
              <a:rPr lang="en-US"/>
              <a:t>Date</a:t>
            </a:r>
          </a:p>
        </p:txBody>
      </p:sp>
      <p:sp>
        <p:nvSpPr>
          <p:cNvPr id="9" name="Rectangle 8">
            <a:extLst>
              <a:ext uri="{FF2B5EF4-FFF2-40B4-BE49-F238E27FC236}">
                <a16:creationId xmlns:a16="http://schemas.microsoft.com/office/drawing/2014/main" id="{BB9968AB-77DC-3741-8F67-6C51E6D747FE}"/>
              </a:ext>
            </a:extLst>
          </p:cNvPr>
          <p:cNvSpPr/>
          <p:nvPr userDrawn="1"/>
        </p:nvSpPr>
        <p:spPr>
          <a:xfrm>
            <a:off x="0" y="6582427"/>
            <a:ext cx="12191999" cy="2755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a:off x="0" y="1"/>
            <a:ext cx="12192000" cy="6857999"/>
          </a:xfrm>
          <a:prstGeom prst="rect">
            <a:avLst/>
          </a:prstGeom>
          <a:noFill/>
          <a:ln w="190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Layout White">
    <p:spTree>
      <p:nvGrpSpPr>
        <p:cNvPr id="1" name=""/>
        <p:cNvGrpSpPr/>
        <p:nvPr/>
      </p:nvGrpSpPr>
      <p:grpSpPr>
        <a:xfrm>
          <a:off x="0" y="0"/>
          <a:ext cx="0" cy="0"/>
          <a:chOff x="0" y="0"/>
          <a:chExt cx="0" cy="0"/>
        </a:xfrm>
      </p:grpSpPr>
      <p:sp>
        <p:nvSpPr>
          <p:cNvPr id="9" name="Content Placeholder 8"/>
          <p:cNvSpPr>
            <a:spLocks noGrp="1"/>
          </p:cNvSpPr>
          <p:nvPr>
            <p:ph sz="quarter" idx="18"/>
          </p:nvPr>
        </p:nvSpPr>
        <p:spPr>
          <a:xfrm>
            <a:off x="515939" y="1882171"/>
            <a:ext cx="11160124" cy="4426554"/>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Rectangle 11">
            <a:extLst>
              <a:ext uri="{FF2B5EF4-FFF2-40B4-BE49-F238E27FC236}">
                <a16:creationId xmlns:a16="http://schemas.microsoft.com/office/drawing/2014/main" id="{FD7420B5-0C7D-8A40-916E-9DC1FF97152E}"/>
              </a:ext>
            </a:extLst>
          </p:cNvPr>
          <p:cNvSpPr/>
          <p:nvPr userDrawn="1"/>
        </p:nvSpPr>
        <p:spPr>
          <a:xfrm>
            <a:off x="0" y="6582427"/>
            <a:ext cx="12191999" cy="27557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65975A82-7EB2-6E48-B38C-B5AEBD5D9A89}"/>
              </a:ext>
            </a:extLst>
          </p:cNvPr>
          <p:cNvSpPr>
            <a:spLocks noGrp="1" noChangeAspect="1"/>
          </p:cNvSpPr>
          <p:nvPr>
            <p:ph type="body" idx="1" hasCustomPrompt="1"/>
          </p:nvPr>
        </p:nvSpPr>
        <p:spPr>
          <a:xfrm>
            <a:off x="515938" y="1432200"/>
            <a:ext cx="11160124" cy="435600"/>
          </a:xfrm>
          <a:prstGeom prst="rect">
            <a:avLst/>
          </a:prstGeom>
        </p:spPr>
        <p:txBody>
          <a:bodyPr anchor="t" anchorCtr="0">
            <a:normAutofit/>
          </a:bodyPr>
          <a:lstStyle>
            <a:lvl1pPr marL="0" indent="0">
              <a:lnSpc>
                <a:spcPct val="100000"/>
              </a:lnSpc>
              <a:buNone/>
              <a:defRPr sz="2200" b="1" baseline="0">
                <a:solidFill>
                  <a:schemeClr val="accent6"/>
                </a:solidFill>
                <a:latin typeface="Cambria" panose="020405030504060302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Optional Subhead</a:t>
            </a:r>
          </a:p>
        </p:txBody>
      </p:sp>
      <p:sp>
        <p:nvSpPr>
          <p:cNvPr id="14" name="Date Placeholder 4">
            <a:extLst>
              <a:ext uri="{FF2B5EF4-FFF2-40B4-BE49-F238E27FC236}">
                <a16:creationId xmlns:a16="http://schemas.microsoft.com/office/drawing/2014/main" id="{95453CEA-0594-AC4A-BD6E-7EB2750A8464}"/>
              </a:ext>
            </a:extLst>
          </p:cNvPr>
          <p:cNvSpPr>
            <a:spLocks noGrp="1"/>
          </p:cNvSpPr>
          <p:nvPr>
            <p:ph type="dt" sz="half" idx="10"/>
          </p:nvPr>
        </p:nvSpPr>
        <p:spPr>
          <a:xfrm>
            <a:off x="9948863" y="6596798"/>
            <a:ext cx="1727201" cy="261201"/>
          </a:xfrm>
        </p:spPr>
        <p:txBody>
          <a:bodyPr/>
          <a:lstStyle>
            <a:lvl1pPr>
              <a:defRPr>
                <a:solidFill>
                  <a:schemeClr val="accent5"/>
                </a:solidFill>
              </a:defRPr>
            </a:lvl1pPr>
          </a:lstStyle>
          <a:p>
            <a:r>
              <a:rPr lang="en-US"/>
              <a:t>Date</a:t>
            </a:r>
          </a:p>
        </p:txBody>
      </p:sp>
      <p:sp>
        <p:nvSpPr>
          <p:cNvPr id="15" name="Slide Number Placeholder 6">
            <a:extLst>
              <a:ext uri="{FF2B5EF4-FFF2-40B4-BE49-F238E27FC236}">
                <a16:creationId xmlns:a16="http://schemas.microsoft.com/office/drawing/2014/main" id="{3C85EFBF-591E-C04B-B78E-407F8CD2F721}"/>
              </a:ext>
            </a:extLst>
          </p:cNvPr>
          <p:cNvSpPr>
            <a:spLocks noGrp="1"/>
          </p:cNvSpPr>
          <p:nvPr>
            <p:ph type="sldNum" sz="quarter" idx="12"/>
          </p:nvPr>
        </p:nvSpPr>
        <p:spPr>
          <a:xfrm>
            <a:off x="11676063" y="6582426"/>
            <a:ext cx="515935" cy="275573"/>
          </a:xfrm>
        </p:spPr>
        <p:txBody>
          <a:bodyPr/>
          <a:lstStyle>
            <a:lvl1pPr>
              <a:defRPr>
                <a:solidFill>
                  <a:schemeClr val="accent5"/>
                </a:solidFill>
              </a:defRPr>
            </a:lvl1pPr>
          </a:lstStyle>
          <a:p>
            <a:fld id="{F9591D4C-BB8F-AE46-BE73-C616F30BBC5B}" type="slidenum">
              <a:rPr lang="en-US" smtClean="0"/>
              <a:t>‹#›</a:t>
            </a:fld>
            <a:endParaRPr lang="en-US"/>
          </a:p>
        </p:txBody>
      </p:sp>
      <p:sp>
        <p:nvSpPr>
          <p:cNvPr id="17" name="Text Placeholder 1">
            <a:extLst>
              <a:ext uri="{FF2B5EF4-FFF2-40B4-BE49-F238E27FC236}">
                <a16:creationId xmlns:a16="http://schemas.microsoft.com/office/drawing/2014/main" id="{B425B684-C025-7A40-8525-E424A3D79E9C}"/>
              </a:ext>
            </a:extLst>
          </p:cNvPr>
          <p:cNvSpPr>
            <a:spLocks noGrp="1"/>
          </p:cNvSpPr>
          <p:nvPr>
            <p:ph type="body" sz="quarter" idx="15" hasCustomPrompt="1"/>
          </p:nvPr>
        </p:nvSpPr>
        <p:spPr>
          <a:xfrm>
            <a:off x="515938" y="899161"/>
            <a:ext cx="11160125" cy="237308"/>
          </a:xfrm>
          <a:prstGeom prst="rect">
            <a:avLst/>
          </a:prstGeom>
        </p:spPr>
        <p:txBody>
          <a:bodyPr rtlCol="0"/>
          <a:lstStyle>
            <a:lvl1pPr marL="0" indent="0">
              <a:lnSpc>
                <a:spcPct val="100000"/>
              </a:lnSpc>
              <a:buNone/>
              <a:defRPr sz="1800">
                <a:solidFill>
                  <a:schemeClr val="tx2"/>
                </a:solidFill>
              </a:defRPr>
            </a:lvl1pPr>
          </a:lstStyle>
          <a:p>
            <a:pPr defTabSz="180000" fontAlgn="auto">
              <a:spcAft>
                <a:spcPct val="0"/>
              </a:spcAft>
              <a:defRPr/>
            </a:pPr>
            <a:r>
              <a:rPr lang="en-US"/>
              <a:t>Optional Subtitle</a:t>
            </a:r>
          </a:p>
        </p:txBody>
      </p:sp>
      <p:sp>
        <p:nvSpPr>
          <p:cNvPr id="10" name="TextBox 9">
            <a:extLst>
              <a:ext uri="{FF2B5EF4-FFF2-40B4-BE49-F238E27FC236}">
                <a16:creationId xmlns:a16="http://schemas.microsoft.com/office/drawing/2014/main" id="{ED625D71-D389-4AAD-A767-6FB8822E9777}"/>
              </a:ext>
            </a:extLst>
          </p:cNvPr>
          <p:cNvSpPr txBox="1"/>
          <p:nvPr userDrawn="1"/>
        </p:nvSpPr>
        <p:spPr>
          <a:xfrm>
            <a:off x="515938" y="6596798"/>
            <a:ext cx="1727199" cy="246221"/>
          </a:xfrm>
          <a:prstGeom prst="rect">
            <a:avLst/>
          </a:prstGeom>
          <a:noFill/>
        </p:spPr>
        <p:txBody>
          <a:bodyPr wrap="square" lIns="0" rtlCol="0">
            <a:spAutoFit/>
          </a:bodyPr>
          <a:lstStyle/>
          <a:p>
            <a:r>
              <a:rPr lang="en-US" sz="1000" b="0">
                <a:solidFill>
                  <a:schemeClr val="bg1"/>
                </a:solidFill>
              </a:rPr>
              <a:t>www.dlapiper.com</a:t>
            </a:r>
          </a:p>
        </p:txBody>
      </p:sp>
      <p:sp>
        <p:nvSpPr>
          <p:cNvPr id="2" name="Title 1"/>
          <p:cNvSpPr>
            <a:spLocks noGrp="1"/>
          </p:cNvSpPr>
          <p:nvPr>
            <p:ph type="title" hasCustomPrompt="1"/>
          </p:nvPr>
        </p:nvSpPr>
        <p:spPr/>
        <p:txBody>
          <a:bodyPr/>
          <a:lstStyle/>
          <a:p>
            <a:r>
              <a:rPr lang="en-US"/>
              <a:t>Click to edit title</a:t>
            </a:r>
          </a:p>
        </p:txBody>
      </p:sp>
      <p:sp>
        <p:nvSpPr>
          <p:cNvPr id="4" name="Footer Placeholder 3"/>
          <p:cNvSpPr>
            <a:spLocks noGrp="1"/>
          </p:cNvSpPr>
          <p:nvPr>
            <p:ph type="ftr" sz="quarter" idx="17"/>
          </p:nvPr>
        </p:nvSpPr>
        <p:spPr/>
        <p:txBody>
          <a:bodyPr/>
          <a:lstStyle>
            <a:lvl1pPr>
              <a:defRPr>
                <a:solidFill>
                  <a:schemeClr val="bg1"/>
                </a:solidFill>
              </a:defRPr>
            </a:lvl1pPr>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Layout White w/Dark Sidebar">
    <p:spTree>
      <p:nvGrpSpPr>
        <p:cNvPr id="1" name=""/>
        <p:cNvGrpSpPr/>
        <p:nvPr/>
      </p:nvGrpSpPr>
      <p:grpSpPr>
        <a:xfrm>
          <a:off x="0" y="0"/>
          <a:ext cx="0" cy="0"/>
          <a:chOff x="0" y="0"/>
          <a:chExt cx="0" cy="0"/>
        </a:xfrm>
      </p:grpSpPr>
      <p:sp>
        <p:nvSpPr>
          <p:cNvPr id="9" name="Content Placeholder 8"/>
          <p:cNvSpPr>
            <a:spLocks noGrp="1"/>
          </p:cNvSpPr>
          <p:nvPr>
            <p:ph sz="quarter" idx="18"/>
          </p:nvPr>
        </p:nvSpPr>
        <p:spPr>
          <a:xfrm>
            <a:off x="515938" y="1432200"/>
            <a:ext cx="7380287" cy="4876525"/>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Rectangle 11">
            <a:extLst>
              <a:ext uri="{FF2B5EF4-FFF2-40B4-BE49-F238E27FC236}">
                <a16:creationId xmlns:a16="http://schemas.microsoft.com/office/drawing/2014/main" id="{FD7420B5-0C7D-8A40-916E-9DC1FF97152E}"/>
              </a:ext>
            </a:extLst>
          </p:cNvPr>
          <p:cNvSpPr/>
          <p:nvPr userDrawn="1"/>
        </p:nvSpPr>
        <p:spPr>
          <a:xfrm>
            <a:off x="0" y="6582427"/>
            <a:ext cx="12191999" cy="27557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Date Placeholder 4">
            <a:extLst>
              <a:ext uri="{FF2B5EF4-FFF2-40B4-BE49-F238E27FC236}">
                <a16:creationId xmlns:a16="http://schemas.microsoft.com/office/drawing/2014/main" id="{95453CEA-0594-AC4A-BD6E-7EB2750A8464}"/>
              </a:ext>
            </a:extLst>
          </p:cNvPr>
          <p:cNvSpPr>
            <a:spLocks noGrp="1"/>
          </p:cNvSpPr>
          <p:nvPr>
            <p:ph type="dt" sz="half" idx="10"/>
          </p:nvPr>
        </p:nvSpPr>
        <p:spPr>
          <a:xfrm>
            <a:off x="9948863" y="6596798"/>
            <a:ext cx="1727201" cy="261201"/>
          </a:xfrm>
        </p:spPr>
        <p:txBody>
          <a:bodyPr/>
          <a:lstStyle>
            <a:lvl1pPr>
              <a:defRPr>
                <a:solidFill>
                  <a:schemeClr val="accent5"/>
                </a:solidFill>
              </a:defRPr>
            </a:lvl1pPr>
          </a:lstStyle>
          <a:p>
            <a:r>
              <a:rPr lang="en-US"/>
              <a:t>Date</a:t>
            </a:r>
          </a:p>
        </p:txBody>
      </p:sp>
      <p:sp>
        <p:nvSpPr>
          <p:cNvPr id="15" name="Slide Number Placeholder 6">
            <a:extLst>
              <a:ext uri="{FF2B5EF4-FFF2-40B4-BE49-F238E27FC236}">
                <a16:creationId xmlns:a16="http://schemas.microsoft.com/office/drawing/2014/main" id="{3C85EFBF-591E-C04B-B78E-407F8CD2F721}"/>
              </a:ext>
            </a:extLst>
          </p:cNvPr>
          <p:cNvSpPr>
            <a:spLocks noGrp="1"/>
          </p:cNvSpPr>
          <p:nvPr>
            <p:ph type="sldNum" sz="quarter" idx="12"/>
          </p:nvPr>
        </p:nvSpPr>
        <p:spPr>
          <a:xfrm>
            <a:off x="11676063" y="6582426"/>
            <a:ext cx="515935" cy="275573"/>
          </a:xfrm>
        </p:spPr>
        <p:txBody>
          <a:bodyPr/>
          <a:lstStyle>
            <a:lvl1pPr>
              <a:defRPr>
                <a:solidFill>
                  <a:schemeClr val="accent5"/>
                </a:solidFill>
              </a:defRPr>
            </a:lvl1pPr>
          </a:lstStyle>
          <a:p>
            <a:fld id="{F9591D4C-BB8F-AE46-BE73-C616F30BBC5B}" type="slidenum">
              <a:rPr lang="en-US" smtClean="0"/>
              <a:t>‹#›</a:t>
            </a:fld>
            <a:endParaRPr lang="en-US"/>
          </a:p>
        </p:txBody>
      </p:sp>
      <p:sp>
        <p:nvSpPr>
          <p:cNvPr id="17" name="Text Placeholder 1">
            <a:extLst>
              <a:ext uri="{FF2B5EF4-FFF2-40B4-BE49-F238E27FC236}">
                <a16:creationId xmlns:a16="http://schemas.microsoft.com/office/drawing/2014/main" id="{B425B684-C025-7A40-8525-E424A3D79E9C}"/>
              </a:ext>
            </a:extLst>
          </p:cNvPr>
          <p:cNvSpPr>
            <a:spLocks noGrp="1"/>
          </p:cNvSpPr>
          <p:nvPr>
            <p:ph type="body" sz="quarter" idx="15" hasCustomPrompt="1"/>
          </p:nvPr>
        </p:nvSpPr>
        <p:spPr>
          <a:xfrm>
            <a:off x="515938" y="899161"/>
            <a:ext cx="7377597" cy="237308"/>
          </a:xfrm>
          <a:prstGeom prst="rect">
            <a:avLst/>
          </a:prstGeom>
        </p:spPr>
        <p:txBody>
          <a:bodyPr rtlCol="0"/>
          <a:lstStyle>
            <a:lvl1pPr marL="0" indent="0">
              <a:lnSpc>
                <a:spcPct val="100000"/>
              </a:lnSpc>
              <a:buNone/>
              <a:defRPr sz="1800">
                <a:solidFill>
                  <a:schemeClr val="tx2"/>
                </a:solidFill>
              </a:defRPr>
            </a:lvl1pPr>
          </a:lstStyle>
          <a:p>
            <a:pPr defTabSz="180000" fontAlgn="auto">
              <a:spcAft>
                <a:spcPct val="0"/>
              </a:spcAft>
              <a:defRPr/>
            </a:pPr>
            <a:r>
              <a:rPr lang="en-US"/>
              <a:t>Optional Subtitle</a:t>
            </a:r>
          </a:p>
        </p:txBody>
      </p:sp>
      <p:sp>
        <p:nvSpPr>
          <p:cNvPr id="10" name="TextBox 9">
            <a:extLst>
              <a:ext uri="{FF2B5EF4-FFF2-40B4-BE49-F238E27FC236}">
                <a16:creationId xmlns:a16="http://schemas.microsoft.com/office/drawing/2014/main" id="{ED625D71-D389-4AAD-A767-6FB8822E9777}"/>
              </a:ext>
            </a:extLst>
          </p:cNvPr>
          <p:cNvSpPr txBox="1"/>
          <p:nvPr userDrawn="1"/>
        </p:nvSpPr>
        <p:spPr>
          <a:xfrm>
            <a:off x="515938" y="6596798"/>
            <a:ext cx="1727199" cy="246221"/>
          </a:xfrm>
          <a:prstGeom prst="rect">
            <a:avLst/>
          </a:prstGeom>
          <a:noFill/>
        </p:spPr>
        <p:txBody>
          <a:bodyPr wrap="square" lIns="0" rtlCol="0">
            <a:spAutoFit/>
          </a:bodyPr>
          <a:lstStyle/>
          <a:p>
            <a:r>
              <a:rPr lang="en-US" sz="1000" b="0">
                <a:solidFill>
                  <a:schemeClr val="bg1"/>
                </a:solidFill>
              </a:rPr>
              <a:t>www.dlapiper.com</a:t>
            </a:r>
          </a:p>
        </p:txBody>
      </p:sp>
      <p:sp>
        <p:nvSpPr>
          <p:cNvPr id="2" name="Title 1"/>
          <p:cNvSpPr>
            <a:spLocks noGrp="1"/>
          </p:cNvSpPr>
          <p:nvPr>
            <p:ph type="title" hasCustomPrompt="1"/>
          </p:nvPr>
        </p:nvSpPr>
        <p:spPr>
          <a:xfrm>
            <a:off x="515938" y="368300"/>
            <a:ext cx="7380366" cy="577153"/>
          </a:xfrm>
        </p:spPr>
        <p:txBody>
          <a:bodyPr/>
          <a:lstStyle/>
          <a:p>
            <a:r>
              <a:rPr lang="en-US"/>
              <a:t>Click to edit title</a:t>
            </a:r>
          </a:p>
        </p:txBody>
      </p:sp>
      <p:sp>
        <p:nvSpPr>
          <p:cNvPr id="4" name="Footer Placeholder 3"/>
          <p:cNvSpPr>
            <a:spLocks noGrp="1"/>
          </p:cNvSpPr>
          <p:nvPr>
            <p:ph type="ftr" sz="quarter" idx="17"/>
          </p:nvPr>
        </p:nvSpPr>
        <p:spPr/>
        <p:txBody>
          <a:bodyPr/>
          <a:lstStyle>
            <a:lvl1pPr>
              <a:defRPr>
                <a:solidFill>
                  <a:schemeClr val="bg1"/>
                </a:solidFill>
              </a:defRPr>
            </a:lvl1pPr>
          </a:lstStyle>
          <a:p>
            <a:endParaRPr lang="en-US"/>
          </a:p>
        </p:txBody>
      </p:sp>
      <p:sp>
        <p:nvSpPr>
          <p:cNvPr id="11" name="Rectangle 10">
            <a:extLst>
              <a:ext uri="{FF2B5EF4-FFF2-40B4-BE49-F238E27FC236}">
                <a16:creationId xmlns:a16="http://schemas.microsoft.com/office/drawing/2014/main" id="{8B5C996B-0918-804B-BD4C-32A658B584F3}"/>
              </a:ext>
            </a:extLst>
          </p:cNvPr>
          <p:cNvSpPr/>
          <p:nvPr userDrawn="1"/>
        </p:nvSpPr>
        <p:spPr>
          <a:xfrm>
            <a:off x="8525690" y="0"/>
            <a:ext cx="3666309" cy="658181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Layout White w/Gray Sidebar">
    <p:spTree>
      <p:nvGrpSpPr>
        <p:cNvPr id="1" name=""/>
        <p:cNvGrpSpPr/>
        <p:nvPr/>
      </p:nvGrpSpPr>
      <p:grpSpPr>
        <a:xfrm>
          <a:off x="0" y="0"/>
          <a:ext cx="0" cy="0"/>
          <a:chOff x="0" y="0"/>
          <a:chExt cx="0" cy="0"/>
        </a:xfrm>
      </p:grpSpPr>
      <p:sp>
        <p:nvSpPr>
          <p:cNvPr id="9" name="Content Placeholder 8"/>
          <p:cNvSpPr>
            <a:spLocks noGrp="1"/>
          </p:cNvSpPr>
          <p:nvPr>
            <p:ph sz="quarter" idx="18"/>
          </p:nvPr>
        </p:nvSpPr>
        <p:spPr>
          <a:xfrm>
            <a:off x="515938" y="1431926"/>
            <a:ext cx="7380287" cy="4876800"/>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Rectangle 11">
            <a:extLst>
              <a:ext uri="{FF2B5EF4-FFF2-40B4-BE49-F238E27FC236}">
                <a16:creationId xmlns:a16="http://schemas.microsoft.com/office/drawing/2014/main" id="{FD7420B5-0C7D-8A40-916E-9DC1FF97152E}"/>
              </a:ext>
            </a:extLst>
          </p:cNvPr>
          <p:cNvSpPr/>
          <p:nvPr userDrawn="1"/>
        </p:nvSpPr>
        <p:spPr>
          <a:xfrm>
            <a:off x="0" y="6582427"/>
            <a:ext cx="12191999" cy="27557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Date Placeholder 4">
            <a:extLst>
              <a:ext uri="{FF2B5EF4-FFF2-40B4-BE49-F238E27FC236}">
                <a16:creationId xmlns:a16="http://schemas.microsoft.com/office/drawing/2014/main" id="{95453CEA-0594-AC4A-BD6E-7EB2750A8464}"/>
              </a:ext>
            </a:extLst>
          </p:cNvPr>
          <p:cNvSpPr>
            <a:spLocks noGrp="1"/>
          </p:cNvSpPr>
          <p:nvPr>
            <p:ph type="dt" sz="half" idx="10"/>
          </p:nvPr>
        </p:nvSpPr>
        <p:spPr>
          <a:xfrm>
            <a:off x="9948863" y="6596798"/>
            <a:ext cx="1727201" cy="261201"/>
          </a:xfrm>
        </p:spPr>
        <p:txBody>
          <a:bodyPr/>
          <a:lstStyle>
            <a:lvl1pPr>
              <a:defRPr>
                <a:solidFill>
                  <a:schemeClr val="accent5"/>
                </a:solidFill>
              </a:defRPr>
            </a:lvl1pPr>
          </a:lstStyle>
          <a:p>
            <a:r>
              <a:rPr lang="en-US"/>
              <a:t>Date</a:t>
            </a:r>
          </a:p>
        </p:txBody>
      </p:sp>
      <p:sp>
        <p:nvSpPr>
          <p:cNvPr id="15" name="Slide Number Placeholder 6">
            <a:extLst>
              <a:ext uri="{FF2B5EF4-FFF2-40B4-BE49-F238E27FC236}">
                <a16:creationId xmlns:a16="http://schemas.microsoft.com/office/drawing/2014/main" id="{3C85EFBF-591E-C04B-B78E-407F8CD2F721}"/>
              </a:ext>
            </a:extLst>
          </p:cNvPr>
          <p:cNvSpPr>
            <a:spLocks noGrp="1"/>
          </p:cNvSpPr>
          <p:nvPr>
            <p:ph type="sldNum" sz="quarter" idx="12"/>
          </p:nvPr>
        </p:nvSpPr>
        <p:spPr>
          <a:xfrm>
            <a:off x="11676063" y="6582426"/>
            <a:ext cx="515935" cy="275573"/>
          </a:xfrm>
        </p:spPr>
        <p:txBody>
          <a:bodyPr/>
          <a:lstStyle>
            <a:lvl1pPr>
              <a:defRPr>
                <a:solidFill>
                  <a:schemeClr val="accent5"/>
                </a:solidFill>
              </a:defRPr>
            </a:lvl1pPr>
          </a:lstStyle>
          <a:p>
            <a:fld id="{F9591D4C-BB8F-AE46-BE73-C616F30BBC5B}" type="slidenum">
              <a:rPr lang="en-US" smtClean="0"/>
              <a:t>‹#›</a:t>
            </a:fld>
            <a:endParaRPr lang="en-US"/>
          </a:p>
        </p:txBody>
      </p:sp>
      <p:sp>
        <p:nvSpPr>
          <p:cNvPr id="17" name="Text Placeholder 1">
            <a:extLst>
              <a:ext uri="{FF2B5EF4-FFF2-40B4-BE49-F238E27FC236}">
                <a16:creationId xmlns:a16="http://schemas.microsoft.com/office/drawing/2014/main" id="{B425B684-C025-7A40-8525-E424A3D79E9C}"/>
              </a:ext>
            </a:extLst>
          </p:cNvPr>
          <p:cNvSpPr>
            <a:spLocks noGrp="1"/>
          </p:cNvSpPr>
          <p:nvPr>
            <p:ph type="body" sz="quarter" idx="15" hasCustomPrompt="1"/>
          </p:nvPr>
        </p:nvSpPr>
        <p:spPr>
          <a:xfrm>
            <a:off x="515938" y="899161"/>
            <a:ext cx="7377597" cy="237308"/>
          </a:xfrm>
          <a:prstGeom prst="rect">
            <a:avLst/>
          </a:prstGeom>
        </p:spPr>
        <p:txBody>
          <a:bodyPr rtlCol="0"/>
          <a:lstStyle>
            <a:lvl1pPr marL="0" indent="0">
              <a:lnSpc>
                <a:spcPct val="100000"/>
              </a:lnSpc>
              <a:buNone/>
              <a:defRPr sz="1800">
                <a:solidFill>
                  <a:schemeClr val="tx2"/>
                </a:solidFill>
              </a:defRPr>
            </a:lvl1pPr>
          </a:lstStyle>
          <a:p>
            <a:pPr defTabSz="180000" fontAlgn="auto">
              <a:spcAft>
                <a:spcPct val="0"/>
              </a:spcAft>
              <a:defRPr/>
            </a:pPr>
            <a:r>
              <a:rPr lang="en-US"/>
              <a:t>Optional Subtitle</a:t>
            </a:r>
          </a:p>
        </p:txBody>
      </p:sp>
      <p:sp>
        <p:nvSpPr>
          <p:cNvPr id="10" name="TextBox 9">
            <a:extLst>
              <a:ext uri="{FF2B5EF4-FFF2-40B4-BE49-F238E27FC236}">
                <a16:creationId xmlns:a16="http://schemas.microsoft.com/office/drawing/2014/main" id="{ED625D71-D389-4AAD-A767-6FB8822E9777}"/>
              </a:ext>
            </a:extLst>
          </p:cNvPr>
          <p:cNvSpPr txBox="1"/>
          <p:nvPr userDrawn="1"/>
        </p:nvSpPr>
        <p:spPr>
          <a:xfrm>
            <a:off x="515938" y="6596798"/>
            <a:ext cx="1727199" cy="246221"/>
          </a:xfrm>
          <a:prstGeom prst="rect">
            <a:avLst/>
          </a:prstGeom>
          <a:noFill/>
        </p:spPr>
        <p:txBody>
          <a:bodyPr wrap="square" lIns="0" rtlCol="0">
            <a:spAutoFit/>
          </a:bodyPr>
          <a:lstStyle/>
          <a:p>
            <a:r>
              <a:rPr lang="en-US" sz="1000" b="0">
                <a:solidFill>
                  <a:schemeClr val="bg1"/>
                </a:solidFill>
              </a:rPr>
              <a:t>www.dlapiper.com</a:t>
            </a:r>
          </a:p>
        </p:txBody>
      </p:sp>
      <p:sp>
        <p:nvSpPr>
          <p:cNvPr id="2" name="Title 1"/>
          <p:cNvSpPr>
            <a:spLocks noGrp="1"/>
          </p:cNvSpPr>
          <p:nvPr>
            <p:ph type="title" hasCustomPrompt="1"/>
          </p:nvPr>
        </p:nvSpPr>
        <p:spPr>
          <a:xfrm>
            <a:off x="515938" y="368300"/>
            <a:ext cx="7380366" cy="577153"/>
          </a:xfrm>
        </p:spPr>
        <p:txBody>
          <a:bodyPr/>
          <a:lstStyle/>
          <a:p>
            <a:r>
              <a:rPr lang="en-US"/>
              <a:t>Click to edit title</a:t>
            </a:r>
          </a:p>
        </p:txBody>
      </p:sp>
      <p:sp>
        <p:nvSpPr>
          <p:cNvPr id="4" name="Footer Placeholder 3"/>
          <p:cNvSpPr>
            <a:spLocks noGrp="1"/>
          </p:cNvSpPr>
          <p:nvPr>
            <p:ph type="ftr" sz="quarter" idx="17"/>
          </p:nvPr>
        </p:nvSpPr>
        <p:spPr/>
        <p:txBody>
          <a:bodyPr/>
          <a:lstStyle>
            <a:lvl1pPr>
              <a:defRPr>
                <a:solidFill>
                  <a:schemeClr val="bg1"/>
                </a:solidFill>
              </a:defRPr>
            </a:lvl1pPr>
          </a:lstStyle>
          <a:p>
            <a:endParaRPr lang="en-US"/>
          </a:p>
        </p:txBody>
      </p:sp>
      <p:sp>
        <p:nvSpPr>
          <p:cNvPr id="11" name="Rectangle 10">
            <a:extLst>
              <a:ext uri="{FF2B5EF4-FFF2-40B4-BE49-F238E27FC236}">
                <a16:creationId xmlns:a16="http://schemas.microsoft.com/office/drawing/2014/main" id="{8B5C996B-0918-804B-BD4C-32A658B584F3}"/>
              </a:ext>
            </a:extLst>
          </p:cNvPr>
          <p:cNvSpPr/>
          <p:nvPr userDrawn="1"/>
        </p:nvSpPr>
        <p:spPr>
          <a:xfrm>
            <a:off x="8525690" y="0"/>
            <a:ext cx="3666309" cy="658181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Layout White">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FD7420B5-0C7D-8A40-916E-9DC1FF97152E}"/>
              </a:ext>
            </a:extLst>
          </p:cNvPr>
          <p:cNvSpPr/>
          <p:nvPr userDrawn="1"/>
        </p:nvSpPr>
        <p:spPr>
          <a:xfrm>
            <a:off x="0" y="6582427"/>
            <a:ext cx="12191999" cy="27557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Date Placeholder 4">
            <a:extLst>
              <a:ext uri="{FF2B5EF4-FFF2-40B4-BE49-F238E27FC236}">
                <a16:creationId xmlns:a16="http://schemas.microsoft.com/office/drawing/2014/main" id="{95453CEA-0594-AC4A-BD6E-7EB2750A8464}"/>
              </a:ext>
            </a:extLst>
          </p:cNvPr>
          <p:cNvSpPr>
            <a:spLocks noGrp="1"/>
          </p:cNvSpPr>
          <p:nvPr>
            <p:ph type="dt" sz="half" idx="10"/>
          </p:nvPr>
        </p:nvSpPr>
        <p:spPr>
          <a:xfrm>
            <a:off x="9948863" y="6596797"/>
            <a:ext cx="1727201" cy="261203"/>
          </a:xfrm>
        </p:spPr>
        <p:txBody>
          <a:bodyPr/>
          <a:lstStyle>
            <a:lvl1pPr>
              <a:defRPr>
                <a:solidFill>
                  <a:schemeClr val="accent5"/>
                </a:solidFill>
              </a:defRPr>
            </a:lvl1pPr>
          </a:lstStyle>
          <a:p>
            <a:r>
              <a:rPr lang="en-US"/>
              <a:t>Date</a:t>
            </a:r>
          </a:p>
        </p:txBody>
      </p:sp>
      <p:sp>
        <p:nvSpPr>
          <p:cNvPr id="15" name="Slide Number Placeholder 6">
            <a:extLst>
              <a:ext uri="{FF2B5EF4-FFF2-40B4-BE49-F238E27FC236}">
                <a16:creationId xmlns:a16="http://schemas.microsoft.com/office/drawing/2014/main" id="{3C85EFBF-591E-C04B-B78E-407F8CD2F721}"/>
              </a:ext>
            </a:extLst>
          </p:cNvPr>
          <p:cNvSpPr>
            <a:spLocks noGrp="1"/>
          </p:cNvSpPr>
          <p:nvPr>
            <p:ph type="sldNum" sz="quarter" idx="12"/>
          </p:nvPr>
        </p:nvSpPr>
        <p:spPr>
          <a:xfrm>
            <a:off x="11676063" y="6582426"/>
            <a:ext cx="515935" cy="275573"/>
          </a:xfrm>
        </p:spPr>
        <p:txBody>
          <a:bodyPr/>
          <a:lstStyle>
            <a:lvl1pPr>
              <a:defRPr>
                <a:solidFill>
                  <a:schemeClr val="accent5"/>
                </a:solidFill>
              </a:defRPr>
            </a:lvl1pPr>
          </a:lstStyle>
          <a:p>
            <a:fld id="{F9591D4C-BB8F-AE46-BE73-C616F30BBC5B}" type="slidenum">
              <a:rPr lang="en-US" smtClean="0"/>
              <a:t>‹#›</a:t>
            </a:fld>
            <a:endParaRPr lang="en-US"/>
          </a:p>
        </p:txBody>
      </p:sp>
      <p:sp>
        <p:nvSpPr>
          <p:cNvPr id="17" name="Text Placeholder 1">
            <a:extLst>
              <a:ext uri="{FF2B5EF4-FFF2-40B4-BE49-F238E27FC236}">
                <a16:creationId xmlns:a16="http://schemas.microsoft.com/office/drawing/2014/main" id="{B425B684-C025-7A40-8525-E424A3D79E9C}"/>
              </a:ext>
            </a:extLst>
          </p:cNvPr>
          <p:cNvSpPr>
            <a:spLocks noGrp="1"/>
          </p:cNvSpPr>
          <p:nvPr>
            <p:ph type="body" sz="quarter" idx="15" hasCustomPrompt="1"/>
          </p:nvPr>
        </p:nvSpPr>
        <p:spPr>
          <a:xfrm>
            <a:off x="515938" y="899161"/>
            <a:ext cx="11160125" cy="237308"/>
          </a:xfrm>
          <a:prstGeom prst="rect">
            <a:avLst/>
          </a:prstGeom>
        </p:spPr>
        <p:txBody>
          <a:bodyPr rtlCol="0"/>
          <a:lstStyle>
            <a:lvl1pPr marL="0" indent="0">
              <a:lnSpc>
                <a:spcPct val="100000"/>
              </a:lnSpc>
              <a:buNone/>
              <a:defRPr sz="1800">
                <a:solidFill>
                  <a:schemeClr val="tx2"/>
                </a:solidFill>
              </a:defRPr>
            </a:lvl1pPr>
          </a:lstStyle>
          <a:p>
            <a:pPr defTabSz="180000" fontAlgn="auto">
              <a:spcAft>
                <a:spcPct val="0"/>
              </a:spcAft>
              <a:defRPr/>
            </a:pPr>
            <a:r>
              <a:rPr lang="en-US"/>
              <a:t>Optional Subtitle</a:t>
            </a:r>
          </a:p>
        </p:txBody>
      </p:sp>
      <p:sp>
        <p:nvSpPr>
          <p:cNvPr id="10" name="TextBox 9">
            <a:extLst>
              <a:ext uri="{FF2B5EF4-FFF2-40B4-BE49-F238E27FC236}">
                <a16:creationId xmlns:a16="http://schemas.microsoft.com/office/drawing/2014/main" id="{ED625D71-D389-4AAD-A767-6FB8822E9777}"/>
              </a:ext>
            </a:extLst>
          </p:cNvPr>
          <p:cNvSpPr txBox="1"/>
          <p:nvPr userDrawn="1"/>
        </p:nvSpPr>
        <p:spPr>
          <a:xfrm>
            <a:off x="515938" y="6596798"/>
            <a:ext cx="1727199" cy="246221"/>
          </a:xfrm>
          <a:prstGeom prst="rect">
            <a:avLst/>
          </a:prstGeom>
          <a:noFill/>
        </p:spPr>
        <p:txBody>
          <a:bodyPr wrap="square" lIns="0" rtlCol="0">
            <a:spAutoFit/>
          </a:bodyPr>
          <a:lstStyle/>
          <a:p>
            <a:r>
              <a:rPr lang="en-US" sz="1000" b="0">
                <a:solidFill>
                  <a:schemeClr val="bg1"/>
                </a:solidFill>
              </a:rPr>
              <a:t>www.dlapiper.com</a:t>
            </a:r>
          </a:p>
        </p:txBody>
      </p:sp>
      <p:sp>
        <p:nvSpPr>
          <p:cNvPr id="2" name="Title 1"/>
          <p:cNvSpPr>
            <a:spLocks noGrp="1"/>
          </p:cNvSpPr>
          <p:nvPr>
            <p:ph type="title" hasCustomPrompt="1"/>
          </p:nvPr>
        </p:nvSpPr>
        <p:spPr/>
        <p:txBody>
          <a:bodyPr/>
          <a:lstStyle/>
          <a:p>
            <a:r>
              <a:rPr lang="en-US"/>
              <a:t>Click to edit title</a:t>
            </a:r>
          </a:p>
        </p:txBody>
      </p:sp>
      <p:sp>
        <p:nvSpPr>
          <p:cNvPr id="4" name="Footer Placeholder 3"/>
          <p:cNvSpPr>
            <a:spLocks noGrp="1"/>
          </p:cNvSpPr>
          <p:nvPr>
            <p:ph type="ftr" sz="quarter" idx="17"/>
          </p:nvPr>
        </p:nvSpPr>
        <p:spPr/>
        <p:txBody>
          <a:bodyPr/>
          <a:lstStyle>
            <a:lvl1pPr>
              <a:defRPr>
                <a:solidFill>
                  <a:schemeClr val="bg1"/>
                </a:solidFill>
              </a:defRPr>
            </a:lvl1p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Layout Gra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B5C996B-0918-804B-BD4C-32A658B584F3}"/>
              </a:ext>
            </a:extLst>
          </p:cNvPr>
          <p:cNvSpPr/>
          <p:nvPr userDrawn="1"/>
        </p:nvSpPr>
        <p:spPr>
          <a:xfrm>
            <a:off x="0" y="1432200"/>
            <a:ext cx="12192000" cy="514961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12" name="Rectangle 11">
            <a:extLst>
              <a:ext uri="{FF2B5EF4-FFF2-40B4-BE49-F238E27FC236}">
                <a16:creationId xmlns:a16="http://schemas.microsoft.com/office/drawing/2014/main" id="{FD7420B5-0C7D-8A40-916E-9DC1FF97152E}"/>
              </a:ext>
            </a:extLst>
          </p:cNvPr>
          <p:cNvSpPr/>
          <p:nvPr userDrawn="1"/>
        </p:nvSpPr>
        <p:spPr>
          <a:xfrm>
            <a:off x="0" y="6582427"/>
            <a:ext cx="12191999" cy="27557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Date Placeholder 4">
            <a:extLst>
              <a:ext uri="{FF2B5EF4-FFF2-40B4-BE49-F238E27FC236}">
                <a16:creationId xmlns:a16="http://schemas.microsoft.com/office/drawing/2014/main" id="{95453CEA-0594-AC4A-BD6E-7EB2750A8464}"/>
              </a:ext>
            </a:extLst>
          </p:cNvPr>
          <p:cNvSpPr>
            <a:spLocks noGrp="1"/>
          </p:cNvSpPr>
          <p:nvPr>
            <p:ph type="dt" sz="half" idx="10"/>
          </p:nvPr>
        </p:nvSpPr>
        <p:spPr>
          <a:xfrm>
            <a:off x="9948863" y="6582427"/>
            <a:ext cx="1727201" cy="274964"/>
          </a:xfrm>
        </p:spPr>
        <p:txBody>
          <a:bodyPr/>
          <a:lstStyle>
            <a:lvl1pPr>
              <a:defRPr>
                <a:solidFill>
                  <a:schemeClr val="accent5"/>
                </a:solidFill>
              </a:defRPr>
            </a:lvl1pPr>
          </a:lstStyle>
          <a:p>
            <a:r>
              <a:rPr lang="en-US"/>
              <a:t>Date</a:t>
            </a:r>
          </a:p>
        </p:txBody>
      </p:sp>
      <p:sp>
        <p:nvSpPr>
          <p:cNvPr id="15" name="Slide Number Placeholder 6">
            <a:extLst>
              <a:ext uri="{FF2B5EF4-FFF2-40B4-BE49-F238E27FC236}">
                <a16:creationId xmlns:a16="http://schemas.microsoft.com/office/drawing/2014/main" id="{3C85EFBF-591E-C04B-B78E-407F8CD2F721}"/>
              </a:ext>
            </a:extLst>
          </p:cNvPr>
          <p:cNvSpPr>
            <a:spLocks noGrp="1"/>
          </p:cNvSpPr>
          <p:nvPr>
            <p:ph type="sldNum" sz="quarter" idx="12"/>
          </p:nvPr>
        </p:nvSpPr>
        <p:spPr>
          <a:xfrm>
            <a:off x="11676063" y="6582426"/>
            <a:ext cx="515935" cy="275573"/>
          </a:xfrm>
        </p:spPr>
        <p:txBody>
          <a:bodyPr/>
          <a:lstStyle>
            <a:lvl1pPr>
              <a:defRPr>
                <a:solidFill>
                  <a:schemeClr val="accent5"/>
                </a:solidFill>
              </a:defRPr>
            </a:lvl1pPr>
          </a:lstStyle>
          <a:p>
            <a:fld id="{F9591D4C-BB8F-AE46-BE73-C616F30BBC5B}" type="slidenum">
              <a:rPr lang="en-US" smtClean="0"/>
              <a:t>‹#›</a:t>
            </a:fld>
            <a:endParaRPr lang="en-US"/>
          </a:p>
        </p:txBody>
      </p:sp>
      <p:sp>
        <p:nvSpPr>
          <p:cNvPr id="17" name="Text Placeholder 1">
            <a:extLst>
              <a:ext uri="{FF2B5EF4-FFF2-40B4-BE49-F238E27FC236}">
                <a16:creationId xmlns:a16="http://schemas.microsoft.com/office/drawing/2014/main" id="{B425B684-C025-7A40-8525-E424A3D79E9C}"/>
              </a:ext>
            </a:extLst>
          </p:cNvPr>
          <p:cNvSpPr>
            <a:spLocks noGrp="1"/>
          </p:cNvSpPr>
          <p:nvPr>
            <p:ph type="body" sz="quarter" idx="15" hasCustomPrompt="1"/>
          </p:nvPr>
        </p:nvSpPr>
        <p:spPr>
          <a:xfrm>
            <a:off x="515938" y="899161"/>
            <a:ext cx="11160125" cy="237308"/>
          </a:xfrm>
          <a:prstGeom prst="rect">
            <a:avLst/>
          </a:prstGeom>
        </p:spPr>
        <p:txBody>
          <a:bodyPr rtlCol="0"/>
          <a:lstStyle>
            <a:lvl1pPr marL="0" indent="0">
              <a:lnSpc>
                <a:spcPct val="100000"/>
              </a:lnSpc>
              <a:buNone/>
              <a:defRPr sz="1800">
                <a:solidFill>
                  <a:schemeClr val="tx2"/>
                </a:solidFill>
              </a:defRPr>
            </a:lvl1pPr>
          </a:lstStyle>
          <a:p>
            <a:pPr defTabSz="180000" fontAlgn="auto">
              <a:spcAft>
                <a:spcPct val="0"/>
              </a:spcAft>
              <a:defRPr/>
            </a:pPr>
            <a:r>
              <a:rPr lang="en-US"/>
              <a:t>Optional Subtitle</a:t>
            </a:r>
          </a:p>
        </p:txBody>
      </p:sp>
      <p:sp>
        <p:nvSpPr>
          <p:cNvPr id="10" name="TextBox 9">
            <a:extLst>
              <a:ext uri="{FF2B5EF4-FFF2-40B4-BE49-F238E27FC236}">
                <a16:creationId xmlns:a16="http://schemas.microsoft.com/office/drawing/2014/main" id="{ED625D71-D389-4AAD-A767-6FB8822E9777}"/>
              </a:ext>
            </a:extLst>
          </p:cNvPr>
          <p:cNvSpPr txBox="1"/>
          <p:nvPr userDrawn="1"/>
        </p:nvSpPr>
        <p:spPr>
          <a:xfrm>
            <a:off x="515938" y="6596798"/>
            <a:ext cx="1727199" cy="246221"/>
          </a:xfrm>
          <a:prstGeom prst="rect">
            <a:avLst/>
          </a:prstGeom>
          <a:noFill/>
        </p:spPr>
        <p:txBody>
          <a:bodyPr wrap="square" lIns="0" rtlCol="0">
            <a:spAutoFit/>
          </a:bodyPr>
          <a:lstStyle/>
          <a:p>
            <a:r>
              <a:rPr lang="en-US" sz="1000" b="0">
                <a:solidFill>
                  <a:schemeClr val="bg1"/>
                </a:solidFill>
              </a:rPr>
              <a:t>www.dlapiper.com</a:t>
            </a:r>
          </a:p>
        </p:txBody>
      </p:sp>
      <p:sp>
        <p:nvSpPr>
          <p:cNvPr id="2" name="Title 1"/>
          <p:cNvSpPr>
            <a:spLocks noGrp="1"/>
          </p:cNvSpPr>
          <p:nvPr>
            <p:ph type="title" hasCustomPrompt="1"/>
          </p:nvPr>
        </p:nvSpPr>
        <p:spPr/>
        <p:txBody>
          <a:bodyPr/>
          <a:lstStyle/>
          <a:p>
            <a:r>
              <a:rPr lang="en-US"/>
              <a:t>Click to edit title</a:t>
            </a:r>
          </a:p>
        </p:txBody>
      </p:sp>
      <p:sp>
        <p:nvSpPr>
          <p:cNvPr id="4" name="Footer Placeholder 3"/>
          <p:cNvSpPr>
            <a:spLocks noGrp="1"/>
          </p:cNvSpPr>
          <p:nvPr>
            <p:ph type="ftr" sz="quarter" idx="17"/>
          </p:nvPr>
        </p:nvSpPr>
        <p:spPr/>
        <p:txBody>
          <a:bodyPr/>
          <a:lstStyle>
            <a:lvl1pPr>
              <a:defRPr>
                <a:solidFill>
                  <a:schemeClr val="bg1"/>
                </a:solidFill>
              </a:defRPr>
            </a:lvl1pPr>
          </a:lstStyle>
          <a:p>
            <a:endParaRPr lang="en-US"/>
          </a:p>
        </p:txBody>
      </p:sp>
      <p:sp>
        <p:nvSpPr>
          <p:cNvPr id="13" name="Content Placeholder 8"/>
          <p:cNvSpPr>
            <a:spLocks noGrp="1"/>
          </p:cNvSpPr>
          <p:nvPr>
            <p:ph sz="quarter" idx="18"/>
          </p:nvPr>
        </p:nvSpPr>
        <p:spPr>
          <a:xfrm>
            <a:off x="515938" y="1797269"/>
            <a:ext cx="11160125" cy="4511456"/>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5BB08A7-8085-8845-B707-4F97CCAD6E1B}"/>
              </a:ext>
            </a:extLst>
          </p:cNvPr>
          <p:cNvSpPr>
            <a:spLocks noGrp="1"/>
          </p:cNvSpPr>
          <p:nvPr>
            <p:ph type="dt" sz="half" idx="2"/>
          </p:nvPr>
        </p:nvSpPr>
        <p:spPr>
          <a:xfrm>
            <a:off x="9948864" y="6596797"/>
            <a:ext cx="1727200" cy="260593"/>
          </a:xfrm>
          <a:prstGeom prst="rect">
            <a:avLst/>
          </a:prstGeom>
        </p:spPr>
        <p:txBody>
          <a:bodyPr vert="horz" lIns="0" tIns="0" rIns="0" bIns="0" rtlCol="0" anchor="ctr"/>
          <a:lstStyle>
            <a:lvl1pPr algn="ctr">
              <a:defRPr sz="1000" b="0">
                <a:solidFill>
                  <a:schemeClr val="tx1"/>
                </a:solidFill>
              </a:defRPr>
            </a:lvl1pPr>
          </a:lstStyle>
          <a:p>
            <a:r>
              <a:rPr lang="en-US"/>
              <a:t>Date</a:t>
            </a:r>
          </a:p>
        </p:txBody>
      </p:sp>
      <p:sp>
        <p:nvSpPr>
          <p:cNvPr id="6" name="Slide Number Placeholder 5">
            <a:extLst>
              <a:ext uri="{FF2B5EF4-FFF2-40B4-BE49-F238E27FC236}">
                <a16:creationId xmlns:a16="http://schemas.microsoft.com/office/drawing/2014/main" id="{ED4D4C61-8619-194B-8CBC-6D26A1A8D157}"/>
              </a:ext>
            </a:extLst>
          </p:cNvPr>
          <p:cNvSpPr>
            <a:spLocks noGrp="1"/>
          </p:cNvSpPr>
          <p:nvPr>
            <p:ph type="sldNum" sz="quarter" idx="4"/>
          </p:nvPr>
        </p:nvSpPr>
        <p:spPr>
          <a:xfrm>
            <a:off x="11676064" y="6596797"/>
            <a:ext cx="515935" cy="261203"/>
          </a:xfrm>
          <a:prstGeom prst="rect">
            <a:avLst/>
          </a:prstGeom>
        </p:spPr>
        <p:txBody>
          <a:bodyPr vert="horz" lIns="0" tIns="0" rIns="0" bIns="0" rtlCol="0" anchor="ctr"/>
          <a:lstStyle>
            <a:lvl1pPr algn="ctr">
              <a:defRPr sz="1000" b="0">
                <a:solidFill>
                  <a:schemeClr val="tx1"/>
                </a:solidFill>
              </a:defRPr>
            </a:lvl1pPr>
          </a:lstStyle>
          <a:p>
            <a:fld id="{F9591D4C-BB8F-AE46-BE73-C616F30BBC5B}" type="slidenum">
              <a:rPr lang="en-US" smtClean="0"/>
              <a:t>‹#›</a:t>
            </a:fld>
            <a:endParaRPr lang="en-US"/>
          </a:p>
        </p:txBody>
      </p:sp>
      <p:sp>
        <p:nvSpPr>
          <p:cNvPr id="8" name="Title Placeholder 7">
            <a:extLst>
              <a:ext uri="{FF2B5EF4-FFF2-40B4-BE49-F238E27FC236}">
                <a16:creationId xmlns:a16="http://schemas.microsoft.com/office/drawing/2014/main" id="{CB1DE175-AEB7-854B-A8AD-D98BDA536033}"/>
              </a:ext>
            </a:extLst>
          </p:cNvPr>
          <p:cNvSpPr>
            <a:spLocks noGrp="1"/>
          </p:cNvSpPr>
          <p:nvPr>
            <p:ph type="title"/>
          </p:nvPr>
        </p:nvSpPr>
        <p:spPr>
          <a:xfrm>
            <a:off x="515939" y="368300"/>
            <a:ext cx="11160124" cy="577153"/>
          </a:xfrm>
          <a:prstGeom prst="rect">
            <a:avLst/>
          </a:prstGeom>
        </p:spPr>
        <p:txBody>
          <a:bodyPr vert="horz" lIns="0" tIns="0" rIns="0" bIns="0" rtlCol="0" anchor="t" anchorCtr="0">
            <a:noAutofit/>
          </a:bodyPr>
          <a:lstStyle/>
          <a:p>
            <a:r>
              <a:rPr lang="en-US"/>
              <a:t>Click to edit Master title style</a:t>
            </a:r>
          </a:p>
        </p:txBody>
      </p:sp>
      <p:sp>
        <p:nvSpPr>
          <p:cNvPr id="9" name="Text Placeholder 8">
            <a:extLst>
              <a:ext uri="{FF2B5EF4-FFF2-40B4-BE49-F238E27FC236}">
                <a16:creationId xmlns:a16="http://schemas.microsoft.com/office/drawing/2014/main" id="{4A36D4A1-2ACB-2340-90BD-5A606111D088}"/>
              </a:ext>
            </a:extLst>
          </p:cNvPr>
          <p:cNvSpPr>
            <a:spLocks noGrp="1"/>
          </p:cNvSpPr>
          <p:nvPr>
            <p:ph type="body" idx="1"/>
          </p:nvPr>
        </p:nvSpPr>
        <p:spPr>
          <a:xfrm>
            <a:off x="515938" y="1431925"/>
            <a:ext cx="11160127" cy="4751593"/>
          </a:xfrm>
          <a:prstGeom prst="rect">
            <a:avLst/>
          </a:prstGeom>
        </p:spPr>
        <p:txBody>
          <a:bodyPr vert="horz" lIns="0" tIns="0" rIns="0" bIns="0" spcCol="13716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Footer Placeholder 1"/>
          <p:cNvSpPr>
            <a:spLocks noGrp="1"/>
          </p:cNvSpPr>
          <p:nvPr>
            <p:ph type="ftr" sz="quarter" idx="3"/>
          </p:nvPr>
        </p:nvSpPr>
        <p:spPr>
          <a:xfrm>
            <a:off x="2387600" y="6596798"/>
            <a:ext cx="7416800" cy="256092"/>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3" name="Rectangle 2"/>
          <p:cNvSpPr/>
          <p:nvPr userDrawn="1"/>
        </p:nvSpPr>
        <p:spPr>
          <a:xfrm>
            <a:off x="0" y="1"/>
            <a:ext cx="12192000" cy="6857999"/>
          </a:xfrm>
          <a:prstGeom prst="rect">
            <a:avLst/>
          </a:prstGeom>
          <a:noFill/>
          <a:ln w="190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34744996"/>
      </p:ext>
    </p:extLst>
  </p:cSld>
  <p:clrMap bg1="lt1" tx1="dk1" bg2="lt2" tx2="dk2" accent1="accent1" accent2="accent2" accent3="accent3" accent4="accent4" accent5="accent5" accent6="accent6" hlink="hlink" folHlink="folHlink"/>
  <p:sldLayoutIdLst>
    <p:sldLayoutId id="2147483785" r:id="rId1"/>
    <p:sldLayoutId id="2147483728" r:id="rId2"/>
    <p:sldLayoutId id="2147483663" r:id="rId3"/>
    <p:sldLayoutId id="2147483759" r:id="rId4"/>
    <p:sldLayoutId id="2147483760" r:id="rId5"/>
    <p:sldLayoutId id="2147483780" r:id="rId6"/>
    <p:sldLayoutId id="2147483782" r:id="rId7"/>
    <p:sldLayoutId id="2147483761" r:id="rId8"/>
    <p:sldLayoutId id="2147483766" r:id="rId9"/>
    <p:sldLayoutId id="2147483779" r:id="rId10"/>
    <p:sldLayoutId id="2147483762" r:id="rId11"/>
    <p:sldLayoutId id="2147483781" r:id="rId12"/>
    <p:sldLayoutId id="2147483765" r:id="rId13"/>
    <p:sldLayoutId id="2147483793" r:id="rId14"/>
    <p:sldLayoutId id="2147483738" r:id="rId15"/>
    <p:sldLayoutId id="2147483787" r:id="rId16"/>
    <p:sldLayoutId id="2147483799" r:id="rId17"/>
    <p:sldLayoutId id="2147483786" r:id="rId18"/>
    <p:sldLayoutId id="2147483769" r:id="rId19"/>
    <p:sldLayoutId id="2147483768" r:id="rId20"/>
    <p:sldLayoutId id="2147483796" r:id="rId21"/>
    <p:sldLayoutId id="2147483797" r:id="rId22"/>
    <p:sldLayoutId id="2147483771" r:id="rId23"/>
    <p:sldLayoutId id="2147483770" r:id="rId24"/>
    <p:sldLayoutId id="2147483775" r:id="rId25"/>
    <p:sldLayoutId id="2147483776" r:id="rId26"/>
    <p:sldLayoutId id="2147483777" r:id="rId27"/>
    <p:sldLayoutId id="2147483778" r:id="rId28"/>
    <p:sldLayoutId id="2147483695" r:id="rId29"/>
    <p:sldLayoutId id="2147483788" r:id="rId30"/>
    <p:sldLayoutId id="2147483789" r:id="rId31"/>
    <p:sldLayoutId id="2147483794" r:id="rId32"/>
    <p:sldLayoutId id="2147483790" r:id="rId33"/>
    <p:sldLayoutId id="2147483791" r:id="rId34"/>
    <p:sldLayoutId id="2147483795" r:id="rId35"/>
    <p:sldLayoutId id="2147483800" r:id="rId36"/>
    <p:sldLayoutId id="2147483801" r:id="rId37"/>
  </p:sldLayoutIdLst>
  <p:hf hdr="0" ftr="0" dt="0"/>
  <p:txStyles>
    <p:titleStyle>
      <a:lvl1pPr algn="l" defTabSz="914400" rtl="0" eaLnBrk="1" latinLnBrk="0" hangingPunct="1">
        <a:lnSpc>
          <a:spcPct val="90000"/>
        </a:lnSpc>
        <a:spcBef>
          <a:spcPct val="0"/>
        </a:spcBef>
        <a:buNone/>
        <a:defRPr sz="3600" kern="1200">
          <a:solidFill>
            <a:schemeClr val="tx1"/>
          </a:solidFill>
          <a:latin typeface="Cambria" panose="02040503050406030204" pitchFamily="18" charset="0"/>
          <a:ea typeface="+mj-ea"/>
          <a:cs typeface="+mj-cs"/>
        </a:defRPr>
      </a:lvl1pPr>
    </p:titleStyle>
    <p:bodyStyle>
      <a:lvl1pPr marL="230188" indent="-230188" algn="l" defTabSz="914400" rtl="0" eaLnBrk="1" latinLnBrk="0" hangingPunct="1">
        <a:lnSpc>
          <a:spcPts val="2200"/>
        </a:lnSpc>
        <a:spcBef>
          <a:spcPts val="1000"/>
        </a:spcBef>
        <a:buClrTx/>
        <a:buFont typeface="Arial" panose="020B0604020202020204" pitchFamily="34" charset="0"/>
        <a:buChar char="•"/>
        <a:defRPr sz="2000" kern="1200">
          <a:solidFill>
            <a:schemeClr val="tx1"/>
          </a:solidFill>
          <a:latin typeface="+mn-lt"/>
          <a:ea typeface="+mn-ea"/>
          <a:cs typeface="+mn-cs"/>
        </a:defRPr>
      </a:lvl1pPr>
      <a:lvl2pPr marL="461963" indent="-236538" algn="l" defTabSz="914400" rtl="0" eaLnBrk="1" latinLnBrk="0" hangingPunct="1">
        <a:lnSpc>
          <a:spcPts val="2200"/>
        </a:lnSpc>
        <a:spcBef>
          <a:spcPts val="500"/>
        </a:spcBef>
        <a:buClr>
          <a:schemeClr val="bg2">
            <a:lumMod val="50000"/>
          </a:schemeClr>
        </a:buClr>
        <a:buFont typeface="Arial" panose="020B0604020202020204" pitchFamily="34" charset="0"/>
        <a:buChar char="•"/>
        <a:defRPr sz="2000" kern="1200">
          <a:solidFill>
            <a:schemeClr val="tx1"/>
          </a:solidFill>
          <a:latin typeface="+mn-lt"/>
          <a:ea typeface="+mn-ea"/>
          <a:cs typeface="+mn-cs"/>
        </a:defRPr>
      </a:lvl2pPr>
      <a:lvl3pPr marL="684213" indent="-227013" algn="l" defTabSz="914400" rtl="0" eaLnBrk="1" latinLnBrk="0" hangingPunct="1">
        <a:lnSpc>
          <a:spcPts val="2200"/>
        </a:lnSpc>
        <a:spcBef>
          <a:spcPts val="500"/>
        </a:spcBef>
        <a:buClr>
          <a:schemeClr val="bg2">
            <a:lumMod val="75000"/>
          </a:schemeClr>
        </a:buClr>
        <a:buFont typeface="Arial" panose="020B0604020202020204" pitchFamily="34" charset="0"/>
        <a:buChar char="•"/>
        <a:defRPr sz="2000" kern="1200">
          <a:solidFill>
            <a:schemeClr val="tx1"/>
          </a:solidFill>
          <a:latin typeface="+mn-lt"/>
          <a:ea typeface="+mn-ea"/>
          <a:cs typeface="+mn-cs"/>
        </a:defRPr>
      </a:lvl3pPr>
      <a:lvl4pPr marL="914400" indent="-227013" algn="l" defTabSz="914400" rtl="0" eaLnBrk="1" latinLnBrk="0" hangingPunct="1">
        <a:lnSpc>
          <a:spcPts val="2200"/>
        </a:lnSpc>
        <a:spcBef>
          <a:spcPts val="500"/>
        </a:spcBef>
        <a:buClr>
          <a:schemeClr val="bg1">
            <a:lumMod val="75000"/>
          </a:schemeClr>
        </a:buClr>
        <a:buFont typeface="Arial" panose="020B0604020202020204" pitchFamily="34" charset="0"/>
        <a:buChar char="•"/>
        <a:defRPr sz="2000" kern="1200">
          <a:solidFill>
            <a:schemeClr val="tx1"/>
          </a:solidFill>
          <a:latin typeface="+mn-lt"/>
          <a:ea typeface="+mn-ea"/>
          <a:cs typeface="+mn-cs"/>
        </a:defRPr>
      </a:lvl4pPr>
      <a:lvl5pPr marL="1144588" indent="-225425" algn="l" defTabSz="914400" rtl="0" eaLnBrk="1" latinLnBrk="0" hangingPunct="1">
        <a:lnSpc>
          <a:spcPts val="2200"/>
        </a:lnSpc>
        <a:spcBef>
          <a:spcPts val="500"/>
        </a:spcBef>
        <a:buClr>
          <a:schemeClr val="bg1">
            <a:lumMod val="75000"/>
          </a:schemeClr>
        </a:buClr>
        <a:buFont typeface="Arial" panose="020B0604020202020204" pitchFamily="34" charset="0"/>
        <a:buChar char="•"/>
        <a:defRPr sz="2000" kern="1200">
          <a:solidFill>
            <a:schemeClr val="tx1"/>
          </a:solidFill>
          <a:latin typeface="+mn-lt"/>
          <a:ea typeface="+mn-ea"/>
          <a:cs typeface="+mn-cs"/>
        </a:defRPr>
      </a:lvl5pPr>
      <a:lvl6pPr marL="1381125" indent="-233363" algn="l" defTabSz="914400" rtl="0" eaLnBrk="1" latinLnBrk="0" hangingPunct="1">
        <a:lnSpc>
          <a:spcPct val="90000"/>
        </a:lnSpc>
        <a:spcBef>
          <a:spcPts val="500"/>
        </a:spcBef>
        <a:buClr>
          <a:schemeClr val="bg1">
            <a:lumMod val="75000"/>
          </a:schemeClr>
        </a:buClr>
        <a:buFont typeface="Arial" panose="020B0604020202020204" pitchFamily="34" charset="0"/>
        <a:buChar char="•"/>
        <a:defRPr sz="1800" kern="1200">
          <a:solidFill>
            <a:schemeClr val="tx1"/>
          </a:solidFill>
          <a:latin typeface="+mn-lt"/>
          <a:ea typeface="+mn-ea"/>
          <a:cs typeface="+mn-cs"/>
        </a:defRPr>
      </a:lvl6pPr>
      <a:lvl7pPr marL="1606550" indent="-233363" algn="l" defTabSz="914400" rtl="0" eaLnBrk="1" latinLnBrk="0" hangingPunct="1">
        <a:lnSpc>
          <a:spcPct val="90000"/>
        </a:lnSpc>
        <a:spcBef>
          <a:spcPts val="500"/>
        </a:spcBef>
        <a:buClr>
          <a:schemeClr val="bg1">
            <a:lumMod val="75000"/>
          </a:schemeClr>
        </a:buClr>
        <a:buFont typeface="Arial" panose="020B0604020202020204" pitchFamily="34" charset="0"/>
        <a:buChar char="•"/>
        <a:defRPr sz="1800" kern="1200" baseline="0">
          <a:solidFill>
            <a:schemeClr val="tx1"/>
          </a:solidFill>
          <a:latin typeface="+mn-lt"/>
          <a:ea typeface="+mn-ea"/>
          <a:cs typeface="+mn-cs"/>
        </a:defRPr>
      </a:lvl7pPr>
      <a:lvl8pPr marL="1822450" indent="-225425" algn="l" defTabSz="914400" rtl="0" eaLnBrk="1" latinLnBrk="0" hangingPunct="1">
        <a:lnSpc>
          <a:spcPct val="90000"/>
        </a:lnSpc>
        <a:spcBef>
          <a:spcPts val="500"/>
        </a:spcBef>
        <a:buClr>
          <a:schemeClr val="bg1">
            <a:lumMod val="75000"/>
          </a:schemeClr>
        </a:buClr>
        <a:buFont typeface="Arial" panose="020B0604020202020204" pitchFamily="34" charset="0"/>
        <a:buChar char="•"/>
        <a:defRPr sz="1800" kern="1200" baseline="0">
          <a:solidFill>
            <a:schemeClr val="tx1"/>
          </a:solidFill>
          <a:latin typeface="+mn-lt"/>
          <a:ea typeface="+mn-ea"/>
          <a:cs typeface="+mn-cs"/>
        </a:defRPr>
      </a:lvl8pPr>
      <a:lvl9pPr marL="1998663" indent="-169863" algn="l" defTabSz="914400" rtl="0" eaLnBrk="1" latinLnBrk="0" hangingPunct="1">
        <a:lnSpc>
          <a:spcPct val="90000"/>
        </a:lnSpc>
        <a:spcBef>
          <a:spcPts val="500"/>
        </a:spcBef>
        <a:buClr>
          <a:schemeClr val="accent5">
            <a:lumMod val="75000"/>
          </a:schemeClr>
        </a:buClr>
        <a:buFont typeface="Arial" panose="020B0604020202020204" pitchFamily="34" charset="0"/>
        <a:buChar char="•"/>
        <a:defRPr sz="18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3888" userDrawn="1">
          <p15:clr>
            <a:srgbClr val="A4A3A4"/>
          </p15:clr>
        </p15:guide>
        <p15:guide id="3" orient="horz" pos="232">
          <p15:clr>
            <a:srgbClr val="F26B43"/>
          </p15:clr>
        </p15:guide>
        <p15:guide id="4" pos="325" userDrawn="1">
          <p15:clr>
            <a:srgbClr val="F26B43"/>
          </p15:clr>
        </p15:guide>
        <p15:guide id="5" pos="7355" userDrawn="1">
          <p15:clr>
            <a:srgbClr val="F26B43"/>
          </p15:clr>
        </p15:guide>
        <p15:guide id="6" pos="1414" userDrawn="1">
          <p15:clr>
            <a:srgbClr val="A4A3A4"/>
          </p15:clr>
        </p15:guide>
        <p15:guide id="7" pos="1512" userDrawn="1">
          <p15:clr>
            <a:srgbClr val="A4A3A4"/>
          </p15:clr>
        </p15:guide>
        <p15:guide id="10" pos="3790" userDrawn="1">
          <p15:clr>
            <a:srgbClr val="A4A3A4"/>
          </p15:clr>
        </p15:guide>
        <p15:guide id="11" pos="4978" userDrawn="1">
          <p15:clr>
            <a:srgbClr val="A4A3A4"/>
          </p15:clr>
        </p15:guide>
        <p15:guide id="12" pos="5076" userDrawn="1">
          <p15:clr>
            <a:srgbClr val="A4A3A4"/>
          </p15:clr>
        </p15:guide>
        <p15:guide id="13" pos="6168" userDrawn="1">
          <p15:clr>
            <a:srgbClr val="A4A3A4"/>
          </p15:clr>
        </p15:guide>
        <p15:guide id="14" pos="6266" userDrawn="1">
          <p15:clr>
            <a:srgbClr val="A4A3A4"/>
          </p15:clr>
        </p15:guide>
        <p15:guide id="15" pos="2602" userDrawn="1">
          <p15:clr>
            <a:srgbClr val="A4A3A4"/>
          </p15:clr>
        </p15:guide>
        <p15:guide id="16" pos="2700" userDrawn="1">
          <p15:clr>
            <a:srgbClr val="A4A3A4"/>
          </p15:clr>
        </p15:guide>
        <p15:guide id="17" orient="horz" pos="3974">
          <p15:clr>
            <a:srgbClr val="F26B43"/>
          </p15:clr>
        </p15:guide>
        <p15:guide id="18" orient="horz" pos="902"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a:xfrm>
            <a:off x="1724025" y="6048375"/>
            <a:ext cx="9782175" cy="733426"/>
          </a:xfrm>
        </p:spPr>
        <p:txBody>
          <a:bodyPr/>
          <a:lstStyle/>
          <a:p>
            <a:r>
              <a:rPr lang="en-US" sz="1600" dirty="0"/>
              <a:t>presented by Anna-Maria Agresti* and Dennis </a:t>
            </a:r>
            <a:r>
              <a:rPr lang="en-US" sz="1600" dirty="0" err="1"/>
              <a:t>Kunschke</a:t>
            </a:r>
            <a:endParaRPr lang="en-US" sz="1600" dirty="0"/>
          </a:p>
          <a:p>
            <a:pPr algn="l"/>
            <a:r>
              <a:rPr lang="en-US" sz="1050" dirty="0"/>
              <a:t>*This work was undertaken during the period at DLA piper. The opinion expressed is exclusively the author’s opinion and does not represent the official position of the European Central Bank (opinion is strictly personal). </a:t>
            </a:r>
          </a:p>
          <a:p>
            <a:endParaRPr lang="en-US" sz="1400" dirty="0"/>
          </a:p>
        </p:txBody>
      </p:sp>
      <p:sp>
        <p:nvSpPr>
          <p:cNvPr id="3" name="Title 2"/>
          <p:cNvSpPr>
            <a:spLocks noGrp="1"/>
          </p:cNvSpPr>
          <p:nvPr>
            <p:ph type="title"/>
          </p:nvPr>
        </p:nvSpPr>
        <p:spPr>
          <a:xfrm>
            <a:off x="1552135" y="4314824"/>
            <a:ext cx="9087730" cy="1290887"/>
          </a:xfrm>
        </p:spPr>
        <p:txBody>
          <a:bodyPr/>
          <a:lstStyle/>
          <a:p>
            <a:r>
              <a:rPr lang="en-US" dirty="0"/>
              <a:t>Non-fungible Tokens</a:t>
            </a:r>
            <a:br>
              <a:rPr lang="en-US" dirty="0"/>
            </a:br>
            <a:r>
              <a:rPr lang="en-US" sz="2400" dirty="0"/>
              <a:t>Legal and Economic considerations – A European Perspective</a:t>
            </a:r>
            <a:br>
              <a:rPr lang="en-US" sz="2400" dirty="0"/>
            </a:br>
            <a:r>
              <a:rPr lang="en-GB" sz="2400" dirty="0"/>
              <a:t>The 3rd Crypto Asset Lab Conference</a:t>
            </a:r>
            <a:br>
              <a:rPr lang="en-GB" sz="2400" dirty="0"/>
            </a:br>
            <a:r>
              <a:rPr lang="en-GB" sz="2400" dirty="0"/>
              <a:t>Friday 5 November 2021</a:t>
            </a:r>
            <a:br>
              <a:rPr lang="en-GB" sz="2400" dirty="0"/>
            </a:br>
            <a:endParaRPr lang="en-US" sz="2400" dirty="0"/>
          </a:p>
        </p:txBody>
      </p:sp>
    </p:spTree>
    <p:extLst>
      <p:ext uri="{BB962C8B-B14F-4D97-AF65-F5344CB8AC3E}">
        <p14:creationId xmlns:p14="http://schemas.microsoft.com/office/powerpoint/2010/main" val="22398559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1A45C19-1200-40E1-B958-88D5035DA9CF}"/>
              </a:ext>
            </a:extLst>
          </p:cNvPr>
          <p:cNvSpPr>
            <a:spLocks noGrp="1"/>
          </p:cNvSpPr>
          <p:nvPr>
            <p:ph sz="quarter" idx="18"/>
          </p:nvPr>
        </p:nvSpPr>
        <p:spPr/>
        <p:txBody>
          <a:bodyPr/>
          <a:lstStyle/>
          <a:p>
            <a:r>
              <a:rPr lang="en-US"/>
              <a:t>Germany is one of the first EU jurisdictions that introduced a definition of "crypto assets" under its financial regulatory law</a:t>
            </a:r>
          </a:p>
          <a:p>
            <a:r>
              <a:rPr lang="en-US"/>
              <a:t>Pursuant to Sec. 1 (11) sent. 4 of the German Banking Act (KWG), a crypto asset is defined as </a:t>
            </a:r>
            <a:r>
              <a:rPr lang="en-US" i="1"/>
              <a:t>“a digital representation of value which has neither been issued nor guaranteed by a central bank or public body, does not have the legal status of currency or money but, on the basis of an agreement or actual practice, is accepted by natural or legal persons, as a means of exchange or payment or serves investment purposes and that can be transferred, stored and traded by electronic means”</a:t>
            </a:r>
          </a:p>
          <a:p>
            <a:r>
              <a:rPr lang="en-US"/>
              <a:t>Fungibility is not explicitly mentioned as a prerequisite for the definition of crypto assets </a:t>
            </a:r>
          </a:p>
          <a:p>
            <a:r>
              <a:rPr lang="de-DE"/>
              <a:t>Uncertain </a:t>
            </a:r>
            <a:r>
              <a:rPr lang="en-US"/>
              <a:t>when a pure digital representation (e.g. of a sneaker) "tips over" to an asset with an investment purpose in a legal sense</a:t>
            </a:r>
          </a:p>
          <a:p>
            <a:r>
              <a:rPr lang="en-US"/>
              <a:t>Whether NFTs qualify as a crypto asset under the KWG depends, amongst others, on the specific nature of the NFT in question and its particular features linked to it</a:t>
            </a:r>
            <a:endParaRPr lang="de-DE"/>
          </a:p>
        </p:txBody>
      </p:sp>
      <p:sp>
        <p:nvSpPr>
          <p:cNvPr id="3" name="Text Placeholder 2">
            <a:extLst>
              <a:ext uri="{FF2B5EF4-FFF2-40B4-BE49-F238E27FC236}">
                <a16:creationId xmlns:a16="http://schemas.microsoft.com/office/drawing/2014/main" id="{1AD9831F-CCB9-4B0E-A51F-2873D4676F34}"/>
              </a:ext>
            </a:extLst>
          </p:cNvPr>
          <p:cNvSpPr>
            <a:spLocks noGrp="1"/>
          </p:cNvSpPr>
          <p:nvPr>
            <p:ph type="body" idx="1"/>
          </p:nvPr>
        </p:nvSpPr>
        <p:spPr/>
        <p:txBody>
          <a:bodyPr/>
          <a:lstStyle/>
          <a:p>
            <a:r>
              <a:rPr lang="de-DE"/>
              <a:t>Crypto Assets </a:t>
            </a:r>
          </a:p>
        </p:txBody>
      </p:sp>
      <p:sp>
        <p:nvSpPr>
          <p:cNvPr id="4" name="Slide Number Placeholder 3">
            <a:extLst>
              <a:ext uri="{FF2B5EF4-FFF2-40B4-BE49-F238E27FC236}">
                <a16:creationId xmlns:a16="http://schemas.microsoft.com/office/drawing/2014/main" id="{3708C11B-9AFA-4355-96CE-52D81045B5AF}"/>
              </a:ext>
            </a:extLst>
          </p:cNvPr>
          <p:cNvSpPr>
            <a:spLocks noGrp="1"/>
          </p:cNvSpPr>
          <p:nvPr>
            <p:ph type="sldNum" sz="quarter" idx="12"/>
          </p:nvPr>
        </p:nvSpPr>
        <p:spPr/>
        <p:txBody>
          <a:bodyPr/>
          <a:lstStyle/>
          <a:p>
            <a:fld id="{F9591D4C-BB8F-AE46-BE73-C616F30BBC5B}" type="slidenum">
              <a:rPr lang="en-US" smtClean="0"/>
              <a:t>10</a:t>
            </a:fld>
            <a:endParaRPr lang="en-US"/>
          </a:p>
        </p:txBody>
      </p:sp>
      <p:sp>
        <p:nvSpPr>
          <p:cNvPr id="5" name="Text Placeholder 4">
            <a:extLst>
              <a:ext uri="{FF2B5EF4-FFF2-40B4-BE49-F238E27FC236}">
                <a16:creationId xmlns:a16="http://schemas.microsoft.com/office/drawing/2014/main" id="{7FDA99B2-F801-44D7-8988-4E5F1CA2BFAD}"/>
              </a:ext>
            </a:extLst>
          </p:cNvPr>
          <p:cNvSpPr>
            <a:spLocks noGrp="1"/>
          </p:cNvSpPr>
          <p:nvPr>
            <p:ph type="body" sz="quarter" idx="15"/>
          </p:nvPr>
        </p:nvSpPr>
        <p:spPr/>
        <p:txBody>
          <a:bodyPr/>
          <a:lstStyle/>
          <a:p>
            <a:endParaRPr lang="de-DE"/>
          </a:p>
        </p:txBody>
      </p:sp>
      <p:sp>
        <p:nvSpPr>
          <p:cNvPr id="6" name="Title 5">
            <a:extLst>
              <a:ext uri="{FF2B5EF4-FFF2-40B4-BE49-F238E27FC236}">
                <a16:creationId xmlns:a16="http://schemas.microsoft.com/office/drawing/2014/main" id="{00FE84F3-E825-4461-95EE-B8258402F67E}"/>
              </a:ext>
            </a:extLst>
          </p:cNvPr>
          <p:cNvSpPr>
            <a:spLocks noGrp="1"/>
          </p:cNvSpPr>
          <p:nvPr>
            <p:ph type="title"/>
          </p:nvPr>
        </p:nvSpPr>
        <p:spPr/>
        <p:txBody>
          <a:bodyPr/>
          <a:lstStyle/>
          <a:p>
            <a:r>
              <a:rPr lang="en-US"/>
              <a:t>German supervisory law implications (1/2) </a:t>
            </a:r>
            <a:endParaRPr lang="de-DE"/>
          </a:p>
        </p:txBody>
      </p:sp>
    </p:spTree>
    <p:extLst>
      <p:ext uri="{BB962C8B-B14F-4D97-AF65-F5344CB8AC3E}">
        <p14:creationId xmlns:p14="http://schemas.microsoft.com/office/powerpoint/2010/main" val="39608725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1A45C19-1200-40E1-B958-88D5035DA9CF}"/>
              </a:ext>
            </a:extLst>
          </p:cNvPr>
          <p:cNvSpPr>
            <a:spLocks noGrp="1"/>
          </p:cNvSpPr>
          <p:nvPr>
            <p:ph sz="quarter" idx="18"/>
          </p:nvPr>
        </p:nvSpPr>
        <p:spPr/>
        <p:txBody>
          <a:bodyPr/>
          <a:lstStyle/>
          <a:p>
            <a:r>
              <a:rPr lang="en-US"/>
              <a:t>Certain financial instruments which do not fall within the ambit of MiFID II or the German Capital Investment Code (KAGB) may however be covered by the German Capital Investment Act  (VermAnlG)</a:t>
            </a:r>
          </a:p>
          <a:p>
            <a:r>
              <a:rPr lang="en-US"/>
              <a:t>Investment products are financial instruments pursuant to the KWG and commercial dealings which such products may therefore trigger authorization obligations and prospectus requirements</a:t>
            </a:r>
          </a:p>
          <a:p>
            <a:r>
              <a:rPr lang="en-US"/>
              <a:t>Depending on the specific features in the individual case certain NFTs may (already) fall within the ambit of the VermAnlG</a:t>
            </a:r>
          </a:p>
          <a:p>
            <a:r>
              <a:rPr lang="en-US"/>
              <a:t>However, from a German supervisory law perspective no definite regulatory classification can be made at present due to the different types of NFTs and the lack of further guidance given by the German legislator and BaFin</a:t>
            </a:r>
            <a:endParaRPr lang="de-DE"/>
          </a:p>
        </p:txBody>
      </p:sp>
      <p:sp>
        <p:nvSpPr>
          <p:cNvPr id="3" name="Text Placeholder 2">
            <a:extLst>
              <a:ext uri="{FF2B5EF4-FFF2-40B4-BE49-F238E27FC236}">
                <a16:creationId xmlns:a16="http://schemas.microsoft.com/office/drawing/2014/main" id="{1AD9831F-CCB9-4B0E-A51F-2873D4676F34}"/>
              </a:ext>
            </a:extLst>
          </p:cNvPr>
          <p:cNvSpPr>
            <a:spLocks noGrp="1"/>
          </p:cNvSpPr>
          <p:nvPr>
            <p:ph type="body" idx="1"/>
          </p:nvPr>
        </p:nvSpPr>
        <p:spPr/>
        <p:txBody>
          <a:bodyPr/>
          <a:lstStyle/>
          <a:p>
            <a:r>
              <a:rPr lang="de-DE"/>
              <a:t>Investment Product</a:t>
            </a:r>
          </a:p>
        </p:txBody>
      </p:sp>
      <p:sp>
        <p:nvSpPr>
          <p:cNvPr id="4" name="Slide Number Placeholder 3">
            <a:extLst>
              <a:ext uri="{FF2B5EF4-FFF2-40B4-BE49-F238E27FC236}">
                <a16:creationId xmlns:a16="http://schemas.microsoft.com/office/drawing/2014/main" id="{3708C11B-9AFA-4355-96CE-52D81045B5AF}"/>
              </a:ext>
            </a:extLst>
          </p:cNvPr>
          <p:cNvSpPr>
            <a:spLocks noGrp="1"/>
          </p:cNvSpPr>
          <p:nvPr>
            <p:ph type="sldNum" sz="quarter" idx="12"/>
          </p:nvPr>
        </p:nvSpPr>
        <p:spPr/>
        <p:txBody>
          <a:bodyPr/>
          <a:lstStyle/>
          <a:p>
            <a:fld id="{F9591D4C-BB8F-AE46-BE73-C616F30BBC5B}" type="slidenum">
              <a:rPr lang="en-US" smtClean="0"/>
              <a:t>11</a:t>
            </a:fld>
            <a:endParaRPr lang="en-US"/>
          </a:p>
        </p:txBody>
      </p:sp>
      <p:sp>
        <p:nvSpPr>
          <p:cNvPr id="5" name="Text Placeholder 4">
            <a:extLst>
              <a:ext uri="{FF2B5EF4-FFF2-40B4-BE49-F238E27FC236}">
                <a16:creationId xmlns:a16="http://schemas.microsoft.com/office/drawing/2014/main" id="{7FDA99B2-F801-44D7-8988-4E5F1CA2BFAD}"/>
              </a:ext>
            </a:extLst>
          </p:cNvPr>
          <p:cNvSpPr>
            <a:spLocks noGrp="1"/>
          </p:cNvSpPr>
          <p:nvPr>
            <p:ph type="body" sz="quarter" idx="15"/>
          </p:nvPr>
        </p:nvSpPr>
        <p:spPr/>
        <p:txBody>
          <a:bodyPr/>
          <a:lstStyle/>
          <a:p>
            <a:endParaRPr lang="de-DE"/>
          </a:p>
        </p:txBody>
      </p:sp>
      <p:sp>
        <p:nvSpPr>
          <p:cNvPr id="6" name="Title 5">
            <a:extLst>
              <a:ext uri="{FF2B5EF4-FFF2-40B4-BE49-F238E27FC236}">
                <a16:creationId xmlns:a16="http://schemas.microsoft.com/office/drawing/2014/main" id="{00FE84F3-E825-4461-95EE-B8258402F67E}"/>
              </a:ext>
            </a:extLst>
          </p:cNvPr>
          <p:cNvSpPr>
            <a:spLocks noGrp="1"/>
          </p:cNvSpPr>
          <p:nvPr>
            <p:ph type="title"/>
          </p:nvPr>
        </p:nvSpPr>
        <p:spPr/>
        <p:txBody>
          <a:bodyPr/>
          <a:lstStyle/>
          <a:p>
            <a:r>
              <a:rPr lang="en-US"/>
              <a:t>German supervisory law implications (2/2)  </a:t>
            </a:r>
            <a:endParaRPr lang="de-DE"/>
          </a:p>
        </p:txBody>
      </p:sp>
    </p:spTree>
    <p:extLst>
      <p:ext uri="{BB962C8B-B14F-4D97-AF65-F5344CB8AC3E}">
        <p14:creationId xmlns:p14="http://schemas.microsoft.com/office/powerpoint/2010/main" val="3171847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5E7D0B5-3722-4710-93E1-CFA39D022184}"/>
              </a:ext>
            </a:extLst>
          </p:cNvPr>
          <p:cNvSpPr>
            <a:spLocks noGrp="1"/>
          </p:cNvSpPr>
          <p:nvPr>
            <p:ph sz="quarter" idx="18"/>
          </p:nvPr>
        </p:nvSpPr>
        <p:spPr/>
        <p:txBody>
          <a:bodyPr/>
          <a:lstStyle/>
          <a:p>
            <a:r>
              <a:rPr lang="en-US"/>
              <a:t>Some fractionalized NFTs may qualify as “securities” and may accordingly be within the ambit of MiFID II </a:t>
            </a:r>
          </a:p>
          <a:p>
            <a:r>
              <a:rPr lang="en-US"/>
              <a:t>It is currently not entirely clear whether NFTs fall in the scope of the current draft MiCAR given the broad definition of crypto assets</a:t>
            </a:r>
          </a:p>
          <a:p>
            <a:r>
              <a:rPr lang="en-US"/>
              <a:t>Risks are related to valuation and related to intellectual property rights</a:t>
            </a:r>
          </a:p>
          <a:p>
            <a:pPr marL="677862" lvl="3" indent="0">
              <a:buNone/>
            </a:pPr>
            <a:r>
              <a:rPr lang="en-US"/>
              <a:t>The current legal framework does not address all intellectual property issues in regard to NFTs, their issuance and their trade </a:t>
            </a:r>
          </a:p>
          <a:p>
            <a:pPr marL="230188" lvl="3" indent="-230188">
              <a:spcBef>
                <a:spcPts val="1000"/>
              </a:spcBef>
              <a:buClrTx/>
            </a:pPr>
            <a:r>
              <a:rPr lang="en-US"/>
              <a:t>German perspective as example jurisdiction: </a:t>
            </a:r>
          </a:p>
          <a:p>
            <a:pPr marL="684212" lvl="3" indent="0">
              <a:buNone/>
            </a:pPr>
            <a:r>
              <a:rPr lang="en-US"/>
              <a:t>While it is still not entirely clear whether NFTs qualify as a “crypto asset” under the KWG, some NFTs may already be classified as an investment product under the VermAnlG</a:t>
            </a:r>
          </a:p>
          <a:p>
            <a:pPr marL="454025" lvl="2" indent="0">
              <a:buNone/>
            </a:pPr>
            <a:endParaRPr lang="en-US"/>
          </a:p>
          <a:p>
            <a:endParaRPr lang="en-US"/>
          </a:p>
          <a:p>
            <a:endParaRPr lang="de-DE"/>
          </a:p>
        </p:txBody>
      </p:sp>
      <p:sp>
        <p:nvSpPr>
          <p:cNvPr id="3" name="Text Placeholder 2">
            <a:extLst>
              <a:ext uri="{FF2B5EF4-FFF2-40B4-BE49-F238E27FC236}">
                <a16:creationId xmlns:a16="http://schemas.microsoft.com/office/drawing/2014/main" id="{93C87F52-3B17-4777-97A3-0A2D081BF46D}"/>
              </a:ext>
            </a:extLst>
          </p:cNvPr>
          <p:cNvSpPr>
            <a:spLocks noGrp="1"/>
          </p:cNvSpPr>
          <p:nvPr>
            <p:ph type="body" idx="1"/>
          </p:nvPr>
        </p:nvSpPr>
        <p:spPr/>
        <p:txBody>
          <a:bodyPr/>
          <a:lstStyle/>
          <a:p>
            <a:endParaRPr lang="de-DE"/>
          </a:p>
        </p:txBody>
      </p:sp>
      <p:sp>
        <p:nvSpPr>
          <p:cNvPr id="4" name="Slide Number Placeholder 3">
            <a:extLst>
              <a:ext uri="{FF2B5EF4-FFF2-40B4-BE49-F238E27FC236}">
                <a16:creationId xmlns:a16="http://schemas.microsoft.com/office/drawing/2014/main" id="{BB54B35C-F4BB-4884-A5BB-9CB8E3E0CF52}"/>
              </a:ext>
            </a:extLst>
          </p:cNvPr>
          <p:cNvSpPr>
            <a:spLocks noGrp="1"/>
          </p:cNvSpPr>
          <p:nvPr>
            <p:ph type="sldNum" sz="quarter" idx="12"/>
          </p:nvPr>
        </p:nvSpPr>
        <p:spPr/>
        <p:txBody>
          <a:bodyPr/>
          <a:lstStyle/>
          <a:p>
            <a:fld id="{F9591D4C-BB8F-AE46-BE73-C616F30BBC5B}" type="slidenum">
              <a:rPr lang="en-US" smtClean="0"/>
              <a:t>12</a:t>
            </a:fld>
            <a:endParaRPr lang="en-US"/>
          </a:p>
        </p:txBody>
      </p:sp>
      <p:sp>
        <p:nvSpPr>
          <p:cNvPr id="5" name="Text Placeholder 4">
            <a:extLst>
              <a:ext uri="{FF2B5EF4-FFF2-40B4-BE49-F238E27FC236}">
                <a16:creationId xmlns:a16="http://schemas.microsoft.com/office/drawing/2014/main" id="{FF88F4A8-5A10-4E4A-B5A4-8B2EBE0CEE35}"/>
              </a:ext>
            </a:extLst>
          </p:cNvPr>
          <p:cNvSpPr>
            <a:spLocks noGrp="1"/>
          </p:cNvSpPr>
          <p:nvPr>
            <p:ph type="body" sz="quarter" idx="15"/>
          </p:nvPr>
        </p:nvSpPr>
        <p:spPr/>
        <p:txBody>
          <a:bodyPr/>
          <a:lstStyle/>
          <a:p>
            <a:endParaRPr lang="de-DE"/>
          </a:p>
        </p:txBody>
      </p:sp>
      <p:sp>
        <p:nvSpPr>
          <p:cNvPr id="6" name="Title 5">
            <a:extLst>
              <a:ext uri="{FF2B5EF4-FFF2-40B4-BE49-F238E27FC236}">
                <a16:creationId xmlns:a16="http://schemas.microsoft.com/office/drawing/2014/main" id="{6C6210CF-02A4-4473-8F9D-05602344C9A8}"/>
              </a:ext>
            </a:extLst>
          </p:cNvPr>
          <p:cNvSpPr>
            <a:spLocks noGrp="1"/>
          </p:cNvSpPr>
          <p:nvPr>
            <p:ph type="title"/>
          </p:nvPr>
        </p:nvSpPr>
        <p:spPr/>
        <p:txBody>
          <a:bodyPr/>
          <a:lstStyle/>
          <a:p>
            <a:r>
              <a:rPr lang="de-DE"/>
              <a:t>Conclusions</a:t>
            </a:r>
          </a:p>
        </p:txBody>
      </p:sp>
    </p:spTree>
    <p:extLst>
      <p:ext uri="{BB962C8B-B14F-4D97-AF65-F5344CB8AC3E}">
        <p14:creationId xmlns:p14="http://schemas.microsoft.com/office/powerpoint/2010/main" val="10139995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AD6C4-5702-BC45-80ED-FA8B81BD699A}"/>
              </a:ext>
            </a:extLst>
          </p:cNvPr>
          <p:cNvSpPr>
            <a:spLocks noGrp="1"/>
          </p:cNvSpPr>
          <p:nvPr>
            <p:ph type="title"/>
          </p:nvPr>
        </p:nvSpPr>
        <p:spPr/>
        <p:txBody>
          <a:bodyPr/>
          <a:lstStyle/>
          <a:p>
            <a:r>
              <a:rPr lang="en-US"/>
              <a:t>Thank you</a:t>
            </a:r>
          </a:p>
        </p:txBody>
      </p:sp>
      <p:sp>
        <p:nvSpPr>
          <p:cNvPr id="4" name="Text Placeholder 3"/>
          <p:cNvSpPr>
            <a:spLocks noGrp="1"/>
          </p:cNvSpPr>
          <p:nvPr>
            <p:ph type="body" sz="quarter" idx="13"/>
          </p:nvPr>
        </p:nvSpPr>
        <p:spPr/>
        <p:txBody>
          <a:bodyPr/>
          <a:lstStyle/>
          <a:p>
            <a:endParaRPr lang="en-US"/>
          </a:p>
        </p:txBody>
      </p:sp>
      <p:sp>
        <p:nvSpPr>
          <p:cNvPr id="7" name="Slide Number Placeholder 6"/>
          <p:cNvSpPr>
            <a:spLocks noGrp="1"/>
          </p:cNvSpPr>
          <p:nvPr>
            <p:ph type="sldNum" sz="quarter" idx="4"/>
          </p:nvPr>
        </p:nvSpPr>
        <p:spPr/>
        <p:txBody>
          <a:bodyPr/>
          <a:lstStyle/>
          <a:p>
            <a:fld id="{F9591D4C-BB8F-AE46-BE73-C616F30BBC5B}" type="slidenum">
              <a:rPr lang="en-US" smtClean="0"/>
              <a:t>13</a:t>
            </a:fld>
            <a:endParaRPr lang="en-US"/>
          </a:p>
        </p:txBody>
      </p:sp>
    </p:spTree>
    <p:extLst>
      <p:ext uri="{BB962C8B-B14F-4D97-AF65-F5344CB8AC3E}">
        <p14:creationId xmlns:p14="http://schemas.microsoft.com/office/powerpoint/2010/main" val="11771042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599D594-CD72-E242-94DA-7AAA88715FA0}"/>
              </a:ext>
            </a:extLst>
          </p:cNvPr>
          <p:cNvSpPr>
            <a:spLocks noGrp="1"/>
          </p:cNvSpPr>
          <p:nvPr>
            <p:ph sz="quarter" idx="18"/>
          </p:nvPr>
        </p:nvSpPr>
        <p:spPr>
          <a:xfrm>
            <a:off x="515938" y="1362054"/>
            <a:ext cx="11160124" cy="4887744"/>
          </a:xfrm>
        </p:spPr>
        <p:txBody>
          <a:bodyPr/>
          <a:lstStyle/>
          <a:p>
            <a:pPr marL="0" indent="0">
              <a:buNone/>
            </a:pPr>
            <a:endParaRPr lang="en-US"/>
          </a:p>
          <a:p>
            <a:pPr>
              <a:buFont typeface="Wingdings" panose="05000000000000000000" pitchFamily="2" charset="2"/>
              <a:buChar char="§"/>
            </a:pPr>
            <a:r>
              <a:rPr lang="en-US" sz="2400"/>
              <a:t>Introduction</a:t>
            </a:r>
          </a:p>
          <a:p>
            <a:pPr>
              <a:buFont typeface="Wingdings" panose="05000000000000000000" pitchFamily="2" charset="2"/>
              <a:buChar char="§"/>
            </a:pPr>
            <a:r>
              <a:rPr lang="en-US" sz="2400"/>
              <a:t>Characteristics of NFTs </a:t>
            </a:r>
          </a:p>
          <a:p>
            <a:pPr>
              <a:buFont typeface="Wingdings" panose="05000000000000000000" pitchFamily="2" charset="2"/>
              <a:buChar char="§"/>
            </a:pPr>
            <a:r>
              <a:rPr lang="en-US" sz="2400"/>
              <a:t>Intellectual property rights</a:t>
            </a:r>
          </a:p>
          <a:p>
            <a:pPr>
              <a:buFont typeface="Wingdings" panose="05000000000000000000" pitchFamily="2" charset="2"/>
              <a:buChar char="§"/>
            </a:pPr>
            <a:r>
              <a:rPr lang="en-US" sz="2400"/>
              <a:t>European legislation and taxonomic considerations</a:t>
            </a:r>
          </a:p>
          <a:p>
            <a:pPr>
              <a:buFont typeface="Wingdings" panose="05000000000000000000" pitchFamily="2" charset="2"/>
              <a:buChar char="§"/>
            </a:pPr>
            <a:r>
              <a:rPr lang="en-US" sz="2400"/>
              <a:t>Economic considerations and valuation</a:t>
            </a:r>
          </a:p>
          <a:p>
            <a:pPr>
              <a:buFont typeface="Wingdings" panose="05000000000000000000" pitchFamily="2" charset="2"/>
              <a:buChar char="§"/>
            </a:pPr>
            <a:r>
              <a:rPr lang="en-US" sz="2400"/>
              <a:t>German supervisory law implications</a:t>
            </a:r>
          </a:p>
          <a:p>
            <a:pPr>
              <a:buFont typeface="Wingdings" panose="05000000000000000000" pitchFamily="2" charset="2"/>
              <a:buChar char="§"/>
            </a:pPr>
            <a:r>
              <a:rPr lang="en-US" sz="2400"/>
              <a:t>Conclusions</a:t>
            </a:r>
          </a:p>
        </p:txBody>
      </p:sp>
      <p:sp>
        <p:nvSpPr>
          <p:cNvPr id="4" name="Slide Number Placeholder 3">
            <a:extLst>
              <a:ext uri="{FF2B5EF4-FFF2-40B4-BE49-F238E27FC236}">
                <a16:creationId xmlns:a16="http://schemas.microsoft.com/office/drawing/2014/main" id="{2CEA2DDC-5387-4748-8C32-47348588310B}"/>
              </a:ext>
            </a:extLst>
          </p:cNvPr>
          <p:cNvSpPr>
            <a:spLocks noGrp="1"/>
          </p:cNvSpPr>
          <p:nvPr>
            <p:ph type="sldNum" sz="quarter" idx="12"/>
          </p:nvPr>
        </p:nvSpPr>
        <p:spPr/>
        <p:txBody>
          <a:bodyPr/>
          <a:lstStyle/>
          <a:p>
            <a:fld id="{F9591D4C-BB8F-AE46-BE73-C616F30BBC5B}" type="slidenum">
              <a:rPr lang="en-US" smtClean="0"/>
              <a:t>2</a:t>
            </a:fld>
            <a:endParaRPr lang="en-US"/>
          </a:p>
        </p:txBody>
      </p:sp>
      <p:sp>
        <p:nvSpPr>
          <p:cNvPr id="6" name="Title 5">
            <a:extLst>
              <a:ext uri="{FF2B5EF4-FFF2-40B4-BE49-F238E27FC236}">
                <a16:creationId xmlns:a16="http://schemas.microsoft.com/office/drawing/2014/main" id="{B266F52F-8D9B-564E-A216-9D7A5407F3CE}"/>
              </a:ext>
            </a:extLst>
          </p:cNvPr>
          <p:cNvSpPr>
            <a:spLocks noGrp="1"/>
          </p:cNvSpPr>
          <p:nvPr>
            <p:ph type="title"/>
          </p:nvPr>
        </p:nvSpPr>
        <p:spPr/>
        <p:txBody>
          <a:bodyPr/>
          <a:lstStyle/>
          <a:p>
            <a:r>
              <a:rPr lang="en-US"/>
              <a:t> Agenda</a:t>
            </a:r>
          </a:p>
        </p:txBody>
      </p:sp>
    </p:spTree>
    <p:extLst>
      <p:ext uri="{BB962C8B-B14F-4D97-AF65-F5344CB8AC3E}">
        <p14:creationId xmlns:p14="http://schemas.microsoft.com/office/powerpoint/2010/main" val="11906809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599D594-CD72-E242-94DA-7AAA88715FA0}"/>
              </a:ext>
            </a:extLst>
          </p:cNvPr>
          <p:cNvSpPr>
            <a:spLocks noGrp="1"/>
          </p:cNvSpPr>
          <p:nvPr>
            <p:ph sz="quarter" idx="18"/>
          </p:nvPr>
        </p:nvSpPr>
        <p:spPr>
          <a:xfrm>
            <a:off x="515938" y="1362054"/>
            <a:ext cx="11160124" cy="4887744"/>
          </a:xfrm>
        </p:spPr>
        <p:txBody>
          <a:bodyPr/>
          <a:lstStyle/>
          <a:p>
            <a:r>
              <a:rPr lang="en-US"/>
              <a:t>NFTs are tokens that represent a unique asset on a distributed ledger (e.g. a blockchain)</a:t>
            </a:r>
          </a:p>
          <a:p>
            <a:r>
              <a:rPr lang="en-US"/>
              <a:t>The underlying type of asset can be both, natively digital (images, videos, digital authenticity information of a particular good – e.g. of a luxury watch – other type of digital content) or physical (paintings, cars or other tangible, real world assets)</a:t>
            </a:r>
          </a:p>
          <a:p>
            <a:r>
              <a:rPr lang="en-US"/>
              <a:t>Tokens are technically a set of information recorded on a blockchain that represent the digital or physical asset</a:t>
            </a:r>
          </a:p>
          <a:p>
            <a:r>
              <a:rPr lang="en-US"/>
              <a:t>Once the NFT has been minted, it can become a proof of entitlement to the underlying asset (which however cannot be per se equated to the legal ownership over this asset) via the private key linked to the token</a:t>
            </a:r>
          </a:p>
          <a:p>
            <a:pPr marL="0" indent="0">
              <a:buNone/>
            </a:pPr>
            <a:endParaRPr lang="en-US" i="1"/>
          </a:p>
          <a:p>
            <a:pPr marL="0" indent="0">
              <a:buNone/>
            </a:pPr>
            <a:r>
              <a:rPr lang="en-US" i="1"/>
              <a:t>The following legal and economic assessment provides an extensive but not exhaustive overview and focusses on current EU and German legal frameworks in force which are however subject to ongoing regulatory changes. This assessment shall therefore by no means be construed as an anywhere near final (legal or economic) assessment of NFTs!</a:t>
            </a:r>
          </a:p>
          <a:p>
            <a:pPr marL="0" indent="0">
              <a:buNone/>
            </a:pPr>
            <a:endParaRPr lang="en-US"/>
          </a:p>
        </p:txBody>
      </p:sp>
      <p:sp>
        <p:nvSpPr>
          <p:cNvPr id="4" name="Slide Number Placeholder 3">
            <a:extLst>
              <a:ext uri="{FF2B5EF4-FFF2-40B4-BE49-F238E27FC236}">
                <a16:creationId xmlns:a16="http://schemas.microsoft.com/office/drawing/2014/main" id="{2CEA2DDC-5387-4748-8C32-47348588310B}"/>
              </a:ext>
            </a:extLst>
          </p:cNvPr>
          <p:cNvSpPr>
            <a:spLocks noGrp="1"/>
          </p:cNvSpPr>
          <p:nvPr>
            <p:ph type="sldNum" sz="quarter" idx="12"/>
          </p:nvPr>
        </p:nvSpPr>
        <p:spPr/>
        <p:txBody>
          <a:bodyPr/>
          <a:lstStyle/>
          <a:p>
            <a:fld id="{F9591D4C-BB8F-AE46-BE73-C616F30BBC5B}" type="slidenum">
              <a:rPr lang="en-US" smtClean="0"/>
              <a:t>3</a:t>
            </a:fld>
            <a:endParaRPr lang="en-US"/>
          </a:p>
        </p:txBody>
      </p:sp>
      <p:sp>
        <p:nvSpPr>
          <p:cNvPr id="5" name="Text Placeholder 4">
            <a:extLst>
              <a:ext uri="{FF2B5EF4-FFF2-40B4-BE49-F238E27FC236}">
                <a16:creationId xmlns:a16="http://schemas.microsoft.com/office/drawing/2014/main" id="{1FCFD7DE-EEF3-3248-84CF-507DD8C1F2A6}"/>
              </a:ext>
            </a:extLst>
          </p:cNvPr>
          <p:cNvSpPr>
            <a:spLocks noGrp="1"/>
          </p:cNvSpPr>
          <p:nvPr>
            <p:ph type="body" sz="quarter" idx="15"/>
          </p:nvPr>
        </p:nvSpPr>
        <p:spPr/>
        <p:txBody>
          <a:bodyPr/>
          <a:lstStyle/>
          <a:p>
            <a:endParaRPr lang="en-US"/>
          </a:p>
        </p:txBody>
      </p:sp>
      <p:sp>
        <p:nvSpPr>
          <p:cNvPr id="6" name="Title 5">
            <a:extLst>
              <a:ext uri="{FF2B5EF4-FFF2-40B4-BE49-F238E27FC236}">
                <a16:creationId xmlns:a16="http://schemas.microsoft.com/office/drawing/2014/main" id="{B266F52F-8D9B-564E-A216-9D7A5407F3CE}"/>
              </a:ext>
            </a:extLst>
          </p:cNvPr>
          <p:cNvSpPr>
            <a:spLocks noGrp="1"/>
          </p:cNvSpPr>
          <p:nvPr>
            <p:ph type="title"/>
          </p:nvPr>
        </p:nvSpPr>
        <p:spPr/>
        <p:txBody>
          <a:bodyPr/>
          <a:lstStyle/>
          <a:p>
            <a:r>
              <a:rPr lang="en-US"/>
              <a:t>Introduction</a:t>
            </a:r>
          </a:p>
        </p:txBody>
      </p:sp>
    </p:spTree>
    <p:extLst>
      <p:ext uri="{BB962C8B-B14F-4D97-AF65-F5344CB8AC3E}">
        <p14:creationId xmlns:p14="http://schemas.microsoft.com/office/powerpoint/2010/main" val="10312312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553A324-157C-4354-9D0F-241DDC043BCC}"/>
              </a:ext>
            </a:extLst>
          </p:cNvPr>
          <p:cNvSpPr>
            <a:spLocks noGrp="1"/>
          </p:cNvSpPr>
          <p:nvPr>
            <p:ph sz="quarter" idx="18"/>
          </p:nvPr>
        </p:nvSpPr>
        <p:spPr>
          <a:xfrm>
            <a:off x="515939" y="1882170"/>
            <a:ext cx="11160124" cy="4509239"/>
          </a:xfrm>
        </p:spPr>
        <p:txBody>
          <a:bodyPr/>
          <a:lstStyle/>
          <a:p>
            <a:r>
              <a:rPr lang="en-US"/>
              <a:t>Non-fungibility and non-interchangeability of the unique, originally indivisible underlying asset (whether tangible or not). </a:t>
            </a:r>
            <a:r>
              <a:rPr lang="de-DE"/>
              <a:t>Token itself is (in most cases) transferable</a:t>
            </a:r>
          </a:p>
          <a:p>
            <a:r>
              <a:rPr lang="de-DE"/>
              <a:t>Concept of fungibility: </a:t>
            </a:r>
            <a:r>
              <a:rPr lang="en-US"/>
              <a:t>ability of a good or asset to be interchanged with other individual goods or assets of the same type</a:t>
            </a:r>
          </a:p>
          <a:p>
            <a:pPr lvl="1"/>
            <a:r>
              <a:rPr lang="en-US" sz="1800"/>
              <a:t>An asset will likely be considered "fungible" if it is - quantitatively and qualitatively – replaceable, i.e. can be substituted with an identical asset (e.g. fiat money, Bitcoin, etc.)</a:t>
            </a:r>
          </a:p>
          <a:p>
            <a:r>
              <a:rPr lang="en-US"/>
              <a:t>An asset can be therefore considered to be “non-fungible” if it cannot be exchanged for precisely the same amount of the same type because its uniqueness and different characteristics</a:t>
            </a:r>
          </a:p>
          <a:p>
            <a:pPr lvl="1"/>
            <a:r>
              <a:rPr lang="en-US" sz="1800"/>
              <a:t>A physical painting on canvas is a unique piece as there exists no other identical painting (every duplication or copy will likely be considered as a new (unique) asset)</a:t>
            </a:r>
          </a:p>
          <a:p>
            <a:r>
              <a:rPr lang="en-US"/>
              <a:t>Fractional parts of an NFT could be considered not to be unique if they do not represent a particular piece of that asset and thus "fungible" (however to a limited extent)</a:t>
            </a:r>
          </a:p>
        </p:txBody>
      </p:sp>
      <p:sp>
        <p:nvSpPr>
          <p:cNvPr id="3" name="Text Placeholder 2">
            <a:extLst>
              <a:ext uri="{FF2B5EF4-FFF2-40B4-BE49-F238E27FC236}">
                <a16:creationId xmlns:a16="http://schemas.microsoft.com/office/drawing/2014/main" id="{AF615551-450C-48E1-95F4-5D31B38FE3DB}"/>
              </a:ext>
            </a:extLst>
          </p:cNvPr>
          <p:cNvSpPr>
            <a:spLocks noGrp="1"/>
          </p:cNvSpPr>
          <p:nvPr>
            <p:ph type="body" idx="1"/>
          </p:nvPr>
        </p:nvSpPr>
        <p:spPr/>
        <p:txBody>
          <a:bodyPr/>
          <a:lstStyle/>
          <a:p>
            <a:endParaRPr lang="de-DE"/>
          </a:p>
        </p:txBody>
      </p:sp>
      <p:sp>
        <p:nvSpPr>
          <p:cNvPr id="4" name="Slide Number Placeholder 3">
            <a:extLst>
              <a:ext uri="{FF2B5EF4-FFF2-40B4-BE49-F238E27FC236}">
                <a16:creationId xmlns:a16="http://schemas.microsoft.com/office/drawing/2014/main" id="{D711F7ED-E4C3-4EDC-B36D-3EC733F877DF}"/>
              </a:ext>
            </a:extLst>
          </p:cNvPr>
          <p:cNvSpPr>
            <a:spLocks noGrp="1"/>
          </p:cNvSpPr>
          <p:nvPr>
            <p:ph type="sldNum" sz="quarter" idx="12"/>
          </p:nvPr>
        </p:nvSpPr>
        <p:spPr/>
        <p:txBody>
          <a:bodyPr/>
          <a:lstStyle/>
          <a:p>
            <a:fld id="{F9591D4C-BB8F-AE46-BE73-C616F30BBC5B}" type="slidenum">
              <a:rPr lang="en-US" smtClean="0"/>
              <a:t>4</a:t>
            </a:fld>
            <a:endParaRPr lang="en-US"/>
          </a:p>
        </p:txBody>
      </p:sp>
      <p:sp>
        <p:nvSpPr>
          <p:cNvPr id="5" name="Text Placeholder 4">
            <a:extLst>
              <a:ext uri="{FF2B5EF4-FFF2-40B4-BE49-F238E27FC236}">
                <a16:creationId xmlns:a16="http://schemas.microsoft.com/office/drawing/2014/main" id="{6A233935-3A21-4BE5-8608-DAA66CAE05F3}"/>
              </a:ext>
            </a:extLst>
          </p:cNvPr>
          <p:cNvSpPr>
            <a:spLocks noGrp="1"/>
          </p:cNvSpPr>
          <p:nvPr>
            <p:ph type="body" sz="quarter" idx="15"/>
          </p:nvPr>
        </p:nvSpPr>
        <p:spPr/>
        <p:txBody>
          <a:bodyPr/>
          <a:lstStyle/>
          <a:p>
            <a:endParaRPr lang="de-DE"/>
          </a:p>
        </p:txBody>
      </p:sp>
      <p:sp>
        <p:nvSpPr>
          <p:cNvPr id="6" name="Title 5">
            <a:extLst>
              <a:ext uri="{FF2B5EF4-FFF2-40B4-BE49-F238E27FC236}">
                <a16:creationId xmlns:a16="http://schemas.microsoft.com/office/drawing/2014/main" id="{E3199F56-3065-45DB-AE75-28F4B54FC027}"/>
              </a:ext>
            </a:extLst>
          </p:cNvPr>
          <p:cNvSpPr>
            <a:spLocks noGrp="1"/>
          </p:cNvSpPr>
          <p:nvPr>
            <p:ph type="title"/>
          </p:nvPr>
        </p:nvSpPr>
        <p:spPr>
          <a:xfrm>
            <a:off x="219074" y="368300"/>
            <a:ext cx="11687175" cy="577153"/>
          </a:xfrm>
        </p:spPr>
        <p:txBody>
          <a:bodyPr/>
          <a:lstStyle/>
          <a:p>
            <a:r>
              <a:rPr lang="en-US"/>
              <a:t>Characteristics of NFTs</a:t>
            </a:r>
            <a:endParaRPr lang="de-DE"/>
          </a:p>
        </p:txBody>
      </p:sp>
    </p:spTree>
    <p:extLst>
      <p:ext uri="{BB962C8B-B14F-4D97-AF65-F5344CB8AC3E}">
        <p14:creationId xmlns:p14="http://schemas.microsoft.com/office/powerpoint/2010/main" val="27083161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70A0748-BE24-424B-8515-266FD8B957CE}"/>
              </a:ext>
            </a:extLst>
          </p:cNvPr>
          <p:cNvSpPr>
            <a:spLocks noGrp="1"/>
          </p:cNvSpPr>
          <p:nvPr>
            <p:ph sz="quarter" idx="18"/>
          </p:nvPr>
        </p:nvSpPr>
        <p:spPr/>
        <p:txBody>
          <a:bodyPr/>
          <a:lstStyle/>
          <a:p>
            <a:r>
              <a:rPr lang="en-US"/>
              <a:t>Intellectual property rights bestow the owner of an intellectual work with rights to protect such work i.e. from use and commercialization by third parties</a:t>
            </a:r>
          </a:p>
          <a:p>
            <a:r>
              <a:rPr lang="en-US"/>
              <a:t>An NFT is rather a certificate of authenticity such that it verifies – designed and intended to be tamper-proof – that the owner of the NFT is the owner of and has access to a unique digital piece of work written on the NFT which might be protected by intellectual property as well as the transaction history of such ownership and the NFT does not convey security-like rights</a:t>
            </a:r>
          </a:p>
          <a:p>
            <a:r>
              <a:rPr lang="en-US"/>
              <a:t>It remains open whether and what type of rights of use the parties may have intended to agree upon with the sale of an NFT even if no specific agreement was concluded and how the process of creating an NFT is characterized legally</a:t>
            </a:r>
            <a:endParaRPr lang="de-DE"/>
          </a:p>
        </p:txBody>
      </p:sp>
      <p:sp>
        <p:nvSpPr>
          <p:cNvPr id="3" name="Text Placeholder 2">
            <a:extLst>
              <a:ext uri="{FF2B5EF4-FFF2-40B4-BE49-F238E27FC236}">
                <a16:creationId xmlns:a16="http://schemas.microsoft.com/office/drawing/2014/main" id="{787612AF-77BE-4F04-9A64-3C250DFD2018}"/>
              </a:ext>
            </a:extLst>
          </p:cNvPr>
          <p:cNvSpPr>
            <a:spLocks noGrp="1"/>
          </p:cNvSpPr>
          <p:nvPr>
            <p:ph type="body" idx="1"/>
          </p:nvPr>
        </p:nvSpPr>
        <p:spPr/>
        <p:txBody>
          <a:bodyPr/>
          <a:lstStyle/>
          <a:p>
            <a:endParaRPr lang="de-DE"/>
          </a:p>
        </p:txBody>
      </p:sp>
      <p:sp>
        <p:nvSpPr>
          <p:cNvPr id="4" name="Slide Number Placeholder 3">
            <a:extLst>
              <a:ext uri="{FF2B5EF4-FFF2-40B4-BE49-F238E27FC236}">
                <a16:creationId xmlns:a16="http://schemas.microsoft.com/office/drawing/2014/main" id="{69AECE1A-DDD3-410F-A129-71ABE1AFA0D1}"/>
              </a:ext>
            </a:extLst>
          </p:cNvPr>
          <p:cNvSpPr>
            <a:spLocks noGrp="1"/>
          </p:cNvSpPr>
          <p:nvPr>
            <p:ph type="sldNum" sz="quarter" idx="12"/>
          </p:nvPr>
        </p:nvSpPr>
        <p:spPr/>
        <p:txBody>
          <a:bodyPr/>
          <a:lstStyle/>
          <a:p>
            <a:fld id="{F9591D4C-BB8F-AE46-BE73-C616F30BBC5B}" type="slidenum">
              <a:rPr lang="en-US" smtClean="0"/>
              <a:t>5</a:t>
            </a:fld>
            <a:endParaRPr lang="en-US"/>
          </a:p>
        </p:txBody>
      </p:sp>
      <p:sp>
        <p:nvSpPr>
          <p:cNvPr id="5" name="Text Placeholder 4">
            <a:extLst>
              <a:ext uri="{FF2B5EF4-FFF2-40B4-BE49-F238E27FC236}">
                <a16:creationId xmlns:a16="http://schemas.microsoft.com/office/drawing/2014/main" id="{A72F41A2-DC9A-442A-9AF8-F60489967830}"/>
              </a:ext>
            </a:extLst>
          </p:cNvPr>
          <p:cNvSpPr>
            <a:spLocks noGrp="1"/>
          </p:cNvSpPr>
          <p:nvPr>
            <p:ph type="body" sz="quarter" idx="15"/>
          </p:nvPr>
        </p:nvSpPr>
        <p:spPr/>
        <p:txBody>
          <a:bodyPr/>
          <a:lstStyle/>
          <a:p>
            <a:endParaRPr lang="de-DE"/>
          </a:p>
        </p:txBody>
      </p:sp>
      <p:sp>
        <p:nvSpPr>
          <p:cNvPr id="6" name="Title 5">
            <a:extLst>
              <a:ext uri="{FF2B5EF4-FFF2-40B4-BE49-F238E27FC236}">
                <a16:creationId xmlns:a16="http://schemas.microsoft.com/office/drawing/2014/main" id="{97B231A0-6AE3-45F8-A306-B60FC2372E6C}"/>
              </a:ext>
            </a:extLst>
          </p:cNvPr>
          <p:cNvSpPr>
            <a:spLocks noGrp="1"/>
          </p:cNvSpPr>
          <p:nvPr>
            <p:ph type="title"/>
          </p:nvPr>
        </p:nvSpPr>
        <p:spPr>
          <a:xfrm>
            <a:off x="186431" y="368300"/>
            <a:ext cx="11825056" cy="577153"/>
          </a:xfrm>
        </p:spPr>
        <p:txBody>
          <a:bodyPr/>
          <a:lstStyle/>
          <a:p>
            <a:r>
              <a:rPr lang="en-US"/>
              <a:t>Intellectual property rights</a:t>
            </a:r>
            <a:endParaRPr lang="de-DE" sz="2800" b="1"/>
          </a:p>
        </p:txBody>
      </p:sp>
    </p:spTree>
    <p:extLst>
      <p:ext uri="{BB962C8B-B14F-4D97-AF65-F5344CB8AC3E}">
        <p14:creationId xmlns:p14="http://schemas.microsoft.com/office/powerpoint/2010/main" val="29045920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9CB0AE2-FCC1-4415-B4D4-A76A6FAE6C91}"/>
              </a:ext>
            </a:extLst>
          </p:cNvPr>
          <p:cNvSpPr>
            <a:spLocks noGrp="1"/>
          </p:cNvSpPr>
          <p:nvPr>
            <p:ph sz="quarter" idx="18"/>
          </p:nvPr>
        </p:nvSpPr>
        <p:spPr/>
        <p:txBody>
          <a:bodyPr/>
          <a:lstStyle/>
          <a:p>
            <a:r>
              <a:rPr lang="de-DE"/>
              <a:t>MiFID II is </a:t>
            </a:r>
            <a:r>
              <a:rPr lang="en-US"/>
              <a:t>not only in itself a complex regulatory framework for certain types of financial instruments and services/activities but serves also as a linking point for other EU financial directives and regulations</a:t>
            </a:r>
          </a:p>
          <a:p>
            <a:r>
              <a:rPr lang="en-US"/>
              <a:t>Most forced and discussed questions: </a:t>
            </a:r>
            <a:r>
              <a:rPr lang="en-US" i="1"/>
              <a:t>Are NFTs “securities” within the ambit of MiFID II?</a:t>
            </a:r>
          </a:p>
          <a:p>
            <a:r>
              <a:rPr lang="en-US"/>
              <a:t>A NFT which merely serves as a pure digital representation of one underlying asset will likely not meet the definition of “transferable security” because it is not fungible and changeable due the uniqueness of the underlying asset</a:t>
            </a:r>
          </a:p>
          <a:p>
            <a:r>
              <a:rPr lang="en-US"/>
              <a:t>In contrast: Fractionalized NFTs may already qualify as transferable securities within the ambit of MiFID II as they may be regarded as fungible (depending on the right linked to this fractionalized NFT)</a:t>
            </a:r>
            <a:endParaRPr lang="de-DE"/>
          </a:p>
        </p:txBody>
      </p:sp>
      <p:sp>
        <p:nvSpPr>
          <p:cNvPr id="3" name="Text Placeholder 2">
            <a:extLst>
              <a:ext uri="{FF2B5EF4-FFF2-40B4-BE49-F238E27FC236}">
                <a16:creationId xmlns:a16="http://schemas.microsoft.com/office/drawing/2014/main" id="{B7112A7B-8640-4FF6-A5F1-1F25BAE54B4D}"/>
              </a:ext>
            </a:extLst>
          </p:cNvPr>
          <p:cNvSpPr>
            <a:spLocks noGrp="1"/>
          </p:cNvSpPr>
          <p:nvPr>
            <p:ph type="body" idx="1"/>
          </p:nvPr>
        </p:nvSpPr>
        <p:spPr/>
        <p:txBody>
          <a:bodyPr/>
          <a:lstStyle/>
          <a:p>
            <a:r>
              <a:rPr lang="de-DE"/>
              <a:t>MiFID II (Directive 2014/65/EU)</a:t>
            </a:r>
          </a:p>
        </p:txBody>
      </p:sp>
      <p:sp>
        <p:nvSpPr>
          <p:cNvPr id="4" name="Slide Number Placeholder 3">
            <a:extLst>
              <a:ext uri="{FF2B5EF4-FFF2-40B4-BE49-F238E27FC236}">
                <a16:creationId xmlns:a16="http://schemas.microsoft.com/office/drawing/2014/main" id="{83361D29-EBC3-41A5-8889-ADBBE30AE934}"/>
              </a:ext>
            </a:extLst>
          </p:cNvPr>
          <p:cNvSpPr>
            <a:spLocks noGrp="1"/>
          </p:cNvSpPr>
          <p:nvPr>
            <p:ph type="sldNum" sz="quarter" idx="12"/>
          </p:nvPr>
        </p:nvSpPr>
        <p:spPr/>
        <p:txBody>
          <a:bodyPr/>
          <a:lstStyle/>
          <a:p>
            <a:fld id="{F9591D4C-BB8F-AE46-BE73-C616F30BBC5B}" type="slidenum">
              <a:rPr lang="en-US" smtClean="0"/>
              <a:t>6</a:t>
            </a:fld>
            <a:endParaRPr lang="en-US"/>
          </a:p>
        </p:txBody>
      </p:sp>
      <p:sp>
        <p:nvSpPr>
          <p:cNvPr id="5" name="Text Placeholder 4">
            <a:extLst>
              <a:ext uri="{FF2B5EF4-FFF2-40B4-BE49-F238E27FC236}">
                <a16:creationId xmlns:a16="http://schemas.microsoft.com/office/drawing/2014/main" id="{1F3DC4C9-2177-462B-BF1A-34E89AAC0EF3}"/>
              </a:ext>
            </a:extLst>
          </p:cNvPr>
          <p:cNvSpPr>
            <a:spLocks noGrp="1"/>
          </p:cNvSpPr>
          <p:nvPr>
            <p:ph type="body" sz="quarter" idx="15"/>
          </p:nvPr>
        </p:nvSpPr>
        <p:spPr/>
        <p:txBody>
          <a:bodyPr/>
          <a:lstStyle/>
          <a:p>
            <a:endParaRPr lang="de-DE"/>
          </a:p>
        </p:txBody>
      </p:sp>
      <p:sp>
        <p:nvSpPr>
          <p:cNvPr id="6" name="Title 5">
            <a:extLst>
              <a:ext uri="{FF2B5EF4-FFF2-40B4-BE49-F238E27FC236}">
                <a16:creationId xmlns:a16="http://schemas.microsoft.com/office/drawing/2014/main" id="{ECAC6CA5-7EAB-4A12-9FA1-64636A39FA55}"/>
              </a:ext>
            </a:extLst>
          </p:cNvPr>
          <p:cNvSpPr>
            <a:spLocks noGrp="1"/>
          </p:cNvSpPr>
          <p:nvPr>
            <p:ph type="title"/>
          </p:nvPr>
        </p:nvSpPr>
        <p:spPr/>
        <p:txBody>
          <a:bodyPr/>
          <a:lstStyle/>
          <a:p>
            <a:r>
              <a:rPr lang="en-US"/>
              <a:t>European legislation and taxonomic considerations (1/2)</a:t>
            </a:r>
            <a:endParaRPr lang="de-DE"/>
          </a:p>
        </p:txBody>
      </p:sp>
    </p:spTree>
    <p:extLst>
      <p:ext uri="{BB962C8B-B14F-4D97-AF65-F5344CB8AC3E}">
        <p14:creationId xmlns:p14="http://schemas.microsoft.com/office/powerpoint/2010/main" val="26149385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E98F408-892A-44B9-B4A4-CF93011150AD}"/>
              </a:ext>
            </a:extLst>
          </p:cNvPr>
          <p:cNvSpPr>
            <a:spLocks noGrp="1"/>
          </p:cNvSpPr>
          <p:nvPr>
            <p:ph sz="quarter" idx="18"/>
          </p:nvPr>
        </p:nvSpPr>
        <p:spPr/>
        <p:txBody>
          <a:bodyPr/>
          <a:lstStyle/>
          <a:p>
            <a:r>
              <a:rPr lang="en-US"/>
              <a:t>MiCAR introduces a new, independent definition of "crypto-assets“:</a:t>
            </a:r>
          </a:p>
          <a:p>
            <a:pPr marL="231775" lvl="1" indent="0">
              <a:buNone/>
            </a:pPr>
            <a:r>
              <a:rPr lang="en-US"/>
              <a:t>“</a:t>
            </a:r>
            <a:r>
              <a:rPr lang="en-US" i="1"/>
              <a:t>a digital representation of value or rights which may be transferred and stored electronically, using distributed ledger technology or similar technology</a:t>
            </a:r>
            <a:r>
              <a:rPr lang="en-US"/>
              <a:t>”</a:t>
            </a:r>
            <a:endParaRPr lang="de-DE"/>
          </a:p>
          <a:p>
            <a:pPr marL="279400" indent="-285750"/>
            <a:r>
              <a:rPr lang="en-US"/>
              <a:t>(Current draft) MiCAR provides for an exemption as regards the requirements to draw up and publish a crypto-asset white paper for those crypto assets that are unique and not fungible with other crypto-assets</a:t>
            </a:r>
          </a:p>
          <a:p>
            <a:pPr marL="511175" lvl="1" indent="-285750"/>
            <a:r>
              <a:rPr lang="en-US" sz="1800"/>
              <a:t>This exemption applies however to crypto assets as defined by Art. 3 (1) no. 2 MiCAR and can therefore not be taken as an ultimate answer to the initial question whether NFTs can be classified as crypto assets under MiCAR</a:t>
            </a:r>
          </a:p>
          <a:p>
            <a:pPr marL="279400" indent="-285750"/>
            <a:r>
              <a:rPr lang="en-US"/>
              <a:t>It is currently not entirely clear whether NFTs fall in scope of the current draft MiCAR given the broad definition of crypto assets</a:t>
            </a:r>
            <a:endParaRPr lang="de-DE"/>
          </a:p>
        </p:txBody>
      </p:sp>
      <p:sp>
        <p:nvSpPr>
          <p:cNvPr id="3" name="Text Placeholder 2">
            <a:extLst>
              <a:ext uri="{FF2B5EF4-FFF2-40B4-BE49-F238E27FC236}">
                <a16:creationId xmlns:a16="http://schemas.microsoft.com/office/drawing/2014/main" id="{0B0571E2-8754-4692-9C16-F03DC46ABE50}"/>
              </a:ext>
            </a:extLst>
          </p:cNvPr>
          <p:cNvSpPr>
            <a:spLocks noGrp="1"/>
          </p:cNvSpPr>
          <p:nvPr>
            <p:ph type="body" idx="1"/>
          </p:nvPr>
        </p:nvSpPr>
        <p:spPr/>
        <p:txBody>
          <a:bodyPr/>
          <a:lstStyle/>
          <a:p>
            <a:r>
              <a:rPr lang="en-US"/>
              <a:t>Markets in Crypto Assets Regulation (MiCAR)</a:t>
            </a:r>
            <a:endParaRPr lang="de-DE"/>
          </a:p>
        </p:txBody>
      </p:sp>
      <p:sp>
        <p:nvSpPr>
          <p:cNvPr id="4" name="Slide Number Placeholder 3">
            <a:extLst>
              <a:ext uri="{FF2B5EF4-FFF2-40B4-BE49-F238E27FC236}">
                <a16:creationId xmlns:a16="http://schemas.microsoft.com/office/drawing/2014/main" id="{09B77D72-A777-4591-A416-DB9C6C168E4B}"/>
              </a:ext>
            </a:extLst>
          </p:cNvPr>
          <p:cNvSpPr>
            <a:spLocks noGrp="1"/>
          </p:cNvSpPr>
          <p:nvPr>
            <p:ph type="sldNum" sz="quarter" idx="12"/>
          </p:nvPr>
        </p:nvSpPr>
        <p:spPr/>
        <p:txBody>
          <a:bodyPr/>
          <a:lstStyle/>
          <a:p>
            <a:fld id="{F9591D4C-BB8F-AE46-BE73-C616F30BBC5B}" type="slidenum">
              <a:rPr lang="en-US" smtClean="0"/>
              <a:t>7</a:t>
            </a:fld>
            <a:endParaRPr lang="en-US"/>
          </a:p>
        </p:txBody>
      </p:sp>
      <p:sp>
        <p:nvSpPr>
          <p:cNvPr id="5" name="Text Placeholder 4">
            <a:extLst>
              <a:ext uri="{FF2B5EF4-FFF2-40B4-BE49-F238E27FC236}">
                <a16:creationId xmlns:a16="http://schemas.microsoft.com/office/drawing/2014/main" id="{95D5E71B-2CD6-4B30-AC68-CFBBC9EF9243}"/>
              </a:ext>
            </a:extLst>
          </p:cNvPr>
          <p:cNvSpPr>
            <a:spLocks noGrp="1"/>
          </p:cNvSpPr>
          <p:nvPr>
            <p:ph type="body" sz="quarter" idx="15"/>
          </p:nvPr>
        </p:nvSpPr>
        <p:spPr/>
        <p:txBody>
          <a:bodyPr/>
          <a:lstStyle/>
          <a:p>
            <a:endParaRPr lang="de-DE"/>
          </a:p>
        </p:txBody>
      </p:sp>
      <p:sp>
        <p:nvSpPr>
          <p:cNvPr id="6" name="Title 5">
            <a:extLst>
              <a:ext uri="{FF2B5EF4-FFF2-40B4-BE49-F238E27FC236}">
                <a16:creationId xmlns:a16="http://schemas.microsoft.com/office/drawing/2014/main" id="{790816E8-5CA4-4D8F-A211-A78939D28865}"/>
              </a:ext>
            </a:extLst>
          </p:cNvPr>
          <p:cNvSpPr>
            <a:spLocks noGrp="1"/>
          </p:cNvSpPr>
          <p:nvPr>
            <p:ph type="title"/>
          </p:nvPr>
        </p:nvSpPr>
        <p:spPr/>
        <p:txBody>
          <a:bodyPr/>
          <a:lstStyle/>
          <a:p>
            <a:r>
              <a:rPr lang="en-US"/>
              <a:t>European legislation and taxonomic considerations (2/2)</a:t>
            </a:r>
            <a:endParaRPr lang="de-DE"/>
          </a:p>
        </p:txBody>
      </p:sp>
    </p:spTree>
    <p:extLst>
      <p:ext uri="{BB962C8B-B14F-4D97-AF65-F5344CB8AC3E}">
        <p14:creationId xmlns:p14="http://schemas.microsoft.com/office/powerpoint/2010/main" val="3282031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9F284B7-28E3-416C-AE64-D996516CDDBF}"/>
              </a:ext>
            </a:extLst>
          </p:cNvPr>
          <p:cNvSpPr>
            <a:spLocks noGrp="1"/>
          </p:cNvSpPr>
          <p:nvPr>
            <p:ph sz="quarter" idx="18"/>
          </p:nvPr>
        </p:nvSpPr>
        <p:spPr/>
        <p:txBody>
          <a:bodyPr/>
          <a:lstStyle/>
          <a:p>
            <a:r>
              <a:rPr lang="en-US"/>
              <a:t>ECB defines crypto assets as </a:t>
            </a:r>
            <a:r>
              <a:rPr lang="en-US" i="1"/>
              <a:t>“a new type of asset recorded in digital form and enabled by the use of cryptography that is not and does not represent a financial claim on, or a liability of, any identifiable entity”</a:t>
            </a:r>
          </a:p>
          <a:p>
            <a:r>
              <a:rPr lang="de-DE"/>
              <a:t>Crypto-assets are not to be considered as virtual currencies or digital currencies and shall not qualify as a financial instrument under MiFID II	</a:t>
            </a:r>
          </a:p>
          <a:p>
            <a:r>
              <a:rPr lang="en-US"/>
              <a:t>ECB (2019) concludes: crypto-assets risks/implications for financial stability, monetary policy, and payments and market infrastructures are limited and/or manageable within the current framework. However, risks re </a:t>
            </a:r>
            <a:r>
              <a:rPr lang="en-GB"/>
              <a:t>laundering/terrorism financing and consumer protection</a:t>
            </a:r>
            <a:endParaRPr lang="de-DE"/>
          </a:p>
          <a:p>
            <a:r>
              <a:rPr lang="en-GB"/>
              <a:t>Given that the definition of crypto asset is quite broad, it could arguably also include NFTs</a:t>
            </a:r>
            <a:endParaRPr lang="en-US"/>
          </a:p>
          <a:p>
            <a:r>
              <a:rPr lang="en-GB"/>
              <a:t>ECB however clarifies that the mere digital representations of existing assets referred to as "tokens", which allow recording these assets by means of a different technology are not in scope of ECB´s definition of crypto assets and that the same technology-neutral rules and legal provisions shall therefore apply</a:t>
            </a:r>
            <a:endParaRPr lang="de-DE"/>
          </a:p>
        </p:txBody>
      </p:sp>
      <p:sp>
        <p:nvSpPr>
          <p:cNvPr id="3" name="Text Placeholder 2">
            <a:extLst>
              <a:ext uri="{FF2B5EF4-FFF2-40B4-BE49-F238E27FC236}">
                <a16:creationId xmlns:a16="http://schemas.microsoft.com/office/drawing/2014/main" id="{440BD53B-1311-4D0D-AC5F-F37F1208DE76}"/>
              </a:ext>
            </a:extLst>
          </p:cNvPr>
          <p:cNvSpPr>
            <a:spLocks noGrp="1"/>
          </p:cNvSpPr>
          <p:nvPr>
            <p:ph type="body" idx="1"/>
          </p:nvPr>
        </p:nvSpPr>
        <p:spPr/>
        <p:txBody>
          <a:bodyPr/>
          <a:lstStyle/>
          <a:p>
            <a:r>
              <a:rPr lang="de-DE"/>
              <a:t>ECB´s approach on crypto assets</a:t>
            </a:r>
          </a:p>
        </p:txBody>
      </p:sp>
      <p:sp>
        <p:nvSpPr>
          <p:cNvPr id="4" name="Slide Number Placeholder 3">
            <a:extLst>
              <a:ext uri="{FF2B5EF4-FFF2-40B4-BE49-F238E27FC236}">
                <a16:creationId xmlns:a16="http://schemas.microsoft.com/office/drawing/2014/main" id="{473DEEC7-8918-4FFF-A5B5-2B9328ECB5CD}"/>
              </a:ext>
            </a:extLst>
          </p:cNvPr>
          <p:cNvSpPr>
            <a:spLocks noGrp="1"/>
          </p:cNvSpPr>
          <p:nvPr>
            <p:ph type="sldNum" sz="quarter" idx="12"/>
          </p:nvPr>
        </p:nvSpPr>
        <p:spPr/>
        <p:txBody>
          <a:bodyPr/>
          <a:lstStyle/>
          <a:p>
            <a:fld id="{F9591D4C-BB8F-AE46-BE73-C616F30BBC5B}" type="slidenum">
              <a:rPr lang="en-US" smtClean="0"/>
              <a:t>8</a:t>
            </a:fld>
            <a:endParaRPr lang="en-US"/>
          </a:p>
        </p:txBody>
      </p:sp>
      <p:sp>
        <p:nvSpPr>
          <p:cNvPr id="5" name="Text Placeholder 4">
            <a:extLst>
              <a:ext uri="{FF2B5EF4-FFF2-40B4-BE49-F238E27FC236}">
                <a16:creationId xmlns:a16="http://schemas.microsoft.com/office/drawing/2014/main" id="{CB76A55B-9056-4AB7-8756-0DE225F4F9E9}"/>
              </a:ext>
            </a:extLst>
          </p:cNvPr>
          <p:cNvSpPr>
            <a:spLocks noGrp="1"/>
          </p:cNvSpPr>
          <p:nvPr>
            <p:ph type="body" sz="quarter" idx="15"/>
          </p:nvPr>
        </p:nvSpPr>
        <p:spPr/>
        <p:txBody>
          <a:bodyPr/>
          <a:lstStyle/>
          <a:p>
            <a:endParaRPr lang="de-DE"/>
          </a:p>
        </p:txBody>
      </p:sp>
      <p:sp>
        <p:nvSpPr>
          <p:cNvPr id="6" name="Title 5">
            <a:extLst>
              <a:ext uri="{FF2B5EF4-FFF2-40B4-BE49-F238E27FC236}">
                <a16:creationId xmlns:a16="http://schemas.microsoft.com/office/drawing/2014/main" id="{12F3095E-277C-4CCE-A463-BE11A15EB2C7}"/>
              </a:ext>
            </a:extLst>
          </p:cNvPr>
          <p:cNvSpPr>
            <a:spLocks noGrp="1"/>
          </p:cNvSpPr>
          <p:nvPr>
            <p:ph type="title"/>
          </p:nvPr>
        </p:nvSpPr>
        <p:spPr/>
        <p:txBody>
          <a:bodyPr/>
          <a:lstStyle/>
          <a:p>
            <a:r>
              <a:rPr lang="en-US"/>
              <a:t>Economic considerations and valuation (1/2)</a:t>
            </a:r>
            <a:endParaRPr lang="de-DE"/>
          </a:p>
        </p:txBody>
      </p:sp>
    </p:spTree>
    <p:extLst>
      <p:ext uri="{BB962C8B-B14F-4D97-AF65-F5344CB8AC3E}">
        <p14:creationId xmlns:p14="http://schemas.microsoft.com/office/powerpoint/2010/main" val="1483487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9F284B7-28E3-416C-AE64-D996516CDDBF}"/>
              </a:ext>
            </a:extLst>
          </p:cNvPr>
          <p:cNvSpPr>
            <a:spLocks noGrp="1"/>
          </p:cNvSpPr>
          <p:nvPr>
            <p:ph sz="quarter" idx="18"/>
          </p:nvPr>
        </p:nvSpPr>
        <p:spPr/>
        <p:txBody>
          <a:bodyPr/>
          <a:lstStyle/>
          <a:p>
            <a:r>
              <a:rPr lang="en-US"/>
              <a:t>At the current stage, NFTs do not have the same liquidity as other types of investment products</a:t>
            </a:r>
          </a:p>
          <a:p>
            <a:r>
              <a:rPr lang="en-US"/>
              <a:t>Challenges in valuation of NFTs result from persistent uncertainty about their economic and legal nature</a:t>
            </a:r>
          </a:p>
          <a:p>
            <a:r>
              <a:rPr lang="en-US"/>
              <a:t>Rarity, utility and tangibility may serve as evaluation criteria</a:t>
            </a:r>
          </a:p>
          <a:p>
            <a:r>
              <a:rPr lang="en-US"/>
              <a:t>Another approach may be a valuation of an NFT according to the so-called „valuation theory“</a:t>
            </a:r>
          </a:p>
          <a:p>
            <a:endParaRPr lang="de-DE"/>
          </a:p>
        </p:txBody>
      </p:sp>
      <p:sp>
        <p:nvSpPr>
          <p:cNvPr id="3" name="Text Placeholder 2">
            <a:extLst>
              <a:ext uri="{FF2B5EF4-FFF2-40B4-BE49-F238E27FC236}">
                <a16:creationId xmlns:a16="http://schemas.microsoft.com/office/drawing/2014/main" id="{440BD53B-1311-4D0D-AC5F-F37F1208DE76}"/>
              </a:ext>
            </a:extLst>
          </p:cNvPr>
          <p:cNvSpPr>
            <a:spLocks noGrp="1"/>
          </p:cNvSpPr>
          <p:nvPr>
            <p:ph type="body" idx="1"/>
          </p:nvPr>
        </p:nvSpPr>
        <p:spPr/>
        <p:txBody>
          <a:bodyPr/>
          <a:lstStyle/>
          <a:p>
            <a:r>
              <a:rPr lang="de-DE"/>
              <a:t>Developments and valuation</a:t>
            </a:r>
          </a:p>
        </p:txBody>
      </p:sp>
      <p:sp>
        <p:nvSpPr>
          <p:cNvPr id="4" name="Slide Number Placeholder 3">
            <a:extLst>
              <a:ext uri="{FF2B5EF4-FFF2-40B4-BE49-F238E27FC236}">
                <a16:creationId xmlns:a16="http://schemas.microsoft.com/office/drawing/2014/main" id="{473DEEC7-8918-4FFF-A5B5-2B9328ECB5CD}"/>
              </a:ext>
            </a:extLst>
          </p:cNvPr>
          <p:cNvSpPr>
            <a:spLocks noGrp="1"/>
          </p:cNvSpPr>
          <p:nvPr>
            <p:ph type="sldNum" sz="quarter" idx="12"/>
          </p:nvPr>
        </p:nvSpPr>
        <p:spPr/>
        <p:txBody>
          <a:bodyPr/>
          <a:lstStyle/>
          <a:p>
            <a:fld id="{F9591D4C-BB8F-AE46-BE73-C616F30BBC5B}" type="slidenum">
              <a:rPr lang="en-US" smtClean="0"/>
              <a:t>9</a:t>
            </a:fld>
            <a:endParaRPr lang="en-US"/>
          </a:p>
        </p:txBody>
      </p:sp>
      <p:sp>
        <p:nvSpPr>
          <p:cNvPr id="5" name="Text Placeholder 4">
            <a:extLst>
              <a:ext uri="{FF2B5EF4-FFF2-40B4-BE49-F238E27FC236}">
                <a16:creationId xmlns:a16="http://schemas.microsoft.com/office/drawing/2014/main" id="{CB76A55B-9056-4AB7-8756-0DE225F4F9E9}"/>
              </a:ext>
            </a:extLst>
          </p:cNvPr>
          <p:cNvSpPr>
            <a:spLocks noGrp="1"/>
          </p:cNvSpPr>
          <p:nvPr>
            <p:ph type="body" sz="quarter" idx="15"/>
          </p:nvPr>
        </p:nvSpPr>
        <p:spPr/>
        <p:txBody>
          <a:bodyPr/>
          <a:lstStyle/>
          <a:p>
            <a:endParaRPr lang="de-DE"/>
          </a:p>
        </p:txBody>
      </p:sp>
      <p:sp>
        <p:nvSpPr>
          <p:cNvPr id="6" name="Title 5">
            <a:extLst>
              <a:ext uri="{FF2B5EF4-FFF2-40B4-BE49-F238E27FC236}">
                <a16:creationId xmlns:a16="http://schemas.microsoft.com/office/drawing/2014/main" id="{12F3095E-277C-4CCE-A463-BE11A15EB2C7}"/>
              </a:ext>
            </a:extLst>
          </p:cNvPr>
          <p:cNvSpPr>
            <a:spLocks noGrp="1"/>
          </p:cNvSpPr>
          <p:nvPr>
            <p:ph type="title"/>
          </p:nvPr>
        </p:nvSpPr>
        <p:spPr/>
        <p:txBody>
          <a:bodyPr/>
          <a:lstStyle/>
          <a:p>
            <a:r>
              <a:rPr lang="en-US"/>
              <a:t>Economic considerations and valuation (2/2)</a:t>
            </a:r>
            <a:endParaRPr lang="de-DE"/>
          </a:p>
        </p:txBody>
      </p:sp>
    </p:spTree>
    <p:extLst>
      <p:ext uri="{BB962C8B-B14F-4D97-AF65-F5344CB8AC3E}">
        <p14:creationId xmlns:p14="http://schemas.microsoft.com/office/powerpoint/2010/main" val="3884966052"/>
      </p:ext>
    </p:extLst>
  </p:cSld>
  <p:clrMapOvr>
    <a:masterClrMapping/>
  </p:clrMapOvr>
</p:sld>
</file>

<file path=ppt/theme/theme1.xml><?xml version="1.0" encoding="utf-8"?>
<a:theme xmlns:a="http://schemas.openxmlformats.org/drawingml/2006/main" name="DLA Piper Master">
  <a:themeElements>
    <a:clrScheme name="DLA Piper">
      <a:dk1>
        <a:srgbClr val="182440"/>
      </a:dk1>
      <a:lt1>
        <a:srgbClr val="FFFFFF"/>
      </a:lt1>
      <a:dk2>
        <a:srgbClr val="7B7B7B"/>
      </a:dk2>
      <a:lt2>
        <a:srgbClr val="DEDEDE"/>
      </a:lt2>
      <a:accent1>
        <a:srgbClr val="E52A4F"/>
      </a:accent1>
      <a:accent2>
        <a:srgbClr val="FBBD04"/>
      </a:accent2>
      <a:accent3>
        <a:srgbClr val="D9DA41"/>
      </a:accent3>
      <a:accent4>
        <a:srgbClr val="182440"/>
      </a:accent4>
      <a:accent5>
        <a:srgbClr val="FFFFFF"/>
      </a:accent5>
      <a:accent6>
        <a:srgbClr val="0073CF"/>
      </a:accent6>
      <a:hlink>
        <a:srgbClr val="0073CF"/>
      </a:hlink>
      <a:folHlink>
        <a:srgbClr val="000000"/>
      </a:folHlink>
    </a:clrScheme>
    <a:fontScheme name="Arial">
      <a:majorFont>
        <a:latin typeface="Arial" panose="020B0604020202020204"/>
        <a:ea typeface=""/>
        <a:cs typeface=""/>
        <a:font script="Uigh" typeface="Microsoft Uighur"/>
        <a:font script="Beng" typeface="Vrinda"/>
        <a:font script="Thai" typeface="Cordia New"/>
        <a:font script="Mlym" typeface="Kartika"/>
        <a:font script="Yiii" typeface="Microsoft Yi Baiti"/>
        <a:font script="Cher" typeface="Plantagenet Cherokee"/>
        <a:font script="Orya" typeface="Kalinga"/>
        <a:font script="Geor" typeface="Sylfaen"/>
        <a:font script="Gujr" typeface="Shruti"/>
        <a:font script="Viet" typeface="Arial"/>
        <a:font script="Arab" typeface="Arial"/>
        <a:font script="Hant" typeface="微軟正黑體"/>
        <a:font script="Telu" typeface="Gautami"/>
        <a:font script="Ethi" typeface="Nyala"/>
        <a:font script="Jpan" typeface="ＭＳ Ｐゴシック"/>
        <a:font script="Sinh" typeface="Iskoola Pota"/>
        <a:font script="Deva" typeface="Mangal"/>
        <a:font script="Knda" typeface="Tunga"/>
        <a:font script="Tibt" typeface="Microsoft Himalaya"/>
        <a:font script="Khmr" typeface="DaunPenh"/>
        <a:font script="Taml" typeface="Latha"/>
        <a:font script="Hebr" typeface="Arial"/>
        <a:font script="Laoo" typeface="DokChampa"/>
        <a:font script="Mong" typeface="Mongolian Baiti"/>
        <a:font script="Hans" typeface="黑体"/>
        <a:font script="Guru" typeface="Raavi"/>
        <a:font script="Thaa" typeface="MV Boli"/>
        <a:font script="Cans" typeface="Euphemia"/>
        <a:font script="Hang" typeface="굴림"/>
        <a:font script="Syrc" typeface="Estrangelo Edessa"/>
      </a:majorFont>
      <a:minorFont>
        <a:latin typeface="Arial" panose="020B0604020202020204"/>
        <a:ea typeface=""/>
        <a:cs typeface=""/>
        <a:font script="Uigh" typeface="Microsoft Uighur"/>
        <a:font script="Beng" typeface="Vrinda"/>
        <a:font script="Thai" typeface="Cordia New"/>
        <a:font script="Mlym" typeface="Kartika"/>
        <a:font script="Yiii" typeface="Microsoft Yi Baiti"/>
        <a:font script="Cher" typeface="Plantagenet Cherokee"/>
        <a:font script="Orya" typeface="Kalinga"/>
        <a:font script="Geor" typeface="Sylfaen"/>
        <a:font script="Gujr" typeface="Shruti"/>
        <a:font script="Viet" typeface="Arial"/>
        <a:font script="Arab" typeface="Arial"/>
        <a:font script="Hant" typeface="微軟正黑體"/>
        <a:font script="Telu" typeface="Gautami"/>
        <a:font script="Ethi" typeface="Nyala"/>
        <a:font script="Jpan" typeface="ＭＳ Ｐゴシック"/>
        <a:font script="Sinh" typeface="Iskoola Pota"/>
        <a:font script="Deva" typeface="Mangal"/>
        <a:font script="Knda" typeface="Tunga"/>
        <a:font script="Tibt" typeface="Microsoft Himalaya"/>
        <a:font script="Khmr" typeface="DaunPenh"/>
        <a:font script="Taml" typeface="Latha"/>
        <a:font script="Hebr" typeface="Arial"/>
        <a:font script="Laoo" typeface="DokChampa"/>
        <a:font script="Mong" typeface="Mongolian Baiti"/>
        <a:font script="Hans" typeface="黑体"/>
        <a:font script="Guru" typeface="Raavi"/>
        <a:font script="Thaa" typeface="MV Boli"/>
        <a:font script="Cans" typeface="Euphemia"/>
        <a:font script="Hang" typeface="굴림"/>
        <a:font script="Syrc" typeface="Estrangelo Edess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tileRect/>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tileRect/>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tileRect/>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Uigh" typeface="Microsoft Uighur"/>
        <a:font script="Beng" typeface="Vrinda"/>
        <a:font script="Thai" typeface="Angsana New"/>
        <a:font script="Syre" typeface="Estrangelo Edessa"/>
        <a:font script="Syrj" typeface="Estrangelo Edessa"/>
        <a:font script="Mlym" typeface="Kartika"/>
        <a:font script="Nkoo" typeface="Ebrima"/>
        <a:font script="Yiii" typeface="Microsoft Yi Baiti"/>
        <a:font script="Cher" typeface="Plantagenet Cherokee"/>
        <a:font script="Geor" typeface="Sylfaen"/>
        <a:font script="Guru" typeface="Raavi"/>
        <a:font script="Gujr" typeface="Shruti"/>
        <a:font script="Viet" typeface="Times New Roman"/>
        <a:font script="Tale" typeface="Microsoft Tai Le"/>
        <a:font script="Arab" typeface="Times New Roman"/>
        <a:font script="Hebr" typeface="Times New Roman"/>
        <a:font script="Bopo" typeface="Microsoft JhengHei"/>
        <a:font script="Thaa" typeface="MV Boli"/>
        <a:font script="Telu" typeface="Gautami"/>
        <a:font script="Ethi" typeface="Nyala"/>
        <a:font script="Lisu" typeface="Segoe UI"/>
        <a:font script="Jpan" typeface="游ゴシック Light"/>
        <a:font script="Talu" typeface="Microsoft New Tai Lue"/>
        <a:font script="Syrn" typeface="Estrangelo Edessa"/>
        <a:font script="Sinh" typeface="Iskoola Pota"/>
        <a:font script="Sora" typeface="Nirmala UI"/>
        <a:font script="Deva" typeface="Mangal"/>
        <a:font script="Knda" typeface="Tunga"/>
        <a:font script="Orya" typeface="Kalinga"/>
        <a:font script="Khmr" typeface="MoolBoran"/>
        <a:font script="Mymr" typeface="Myanmar Text"/>
        <a:font script="Olck" typeface="Nirmala UI"/>
        <a:font script="Bugi" typeface="Leelawadee UI"/>
        <a:font script="Java" typeface="Javanese Text"/>
        <a:font script="Taml" typeface="Latha"/>
        <a:font script="Laoo" typeface="DokChampa"/>
        <a:font script="Tfng" typeface="Ebrima"/>
        <a:font script="Mong" typeface="Mongolian Baiti"/>
        <a:font script="Hans" typeface="等线 Light"/>
        <a:font script="Phag" typeface="Phagspa"/>
        <a:font script="Armn" typeface="Arial"/>
        <a:font script="Osma" typeface="Ebrima"/>
        <a:font script="Hant" typeface="新細明體"/>
        <a:font script="Tibt" typeface="Microsoft Himalaya"/>
        <a:font script="Cans" typeface="Euphemia"/>
        <a:font script="Hang" typeface="맑은 고딕"/>
        <a:font script="Syrc" typeface="Estrangelo Edessa"/>
      </a:majorFont>
      <a:minorFont>
        <a:latin typeface="Calibri" panose="020F0502020204030204"/>
        <a:ea typeface=""/>
        <a:cs typeface=""/>
        <a:font script="Uigh" typeface="Microsoft Uighur"/>
        <a:font script="Beng" typeface="Vrinda"/>
        <a:font script="Thai" typeface="Cordia New"/>
        <a:font script="Syre" typeface="Estrangelo Edessa"/>
        <a:font script="Syrj" typeface="Estrangelo Edessa"/>
        <a:font script="Mlym" typeface="Kartika"/>
        <a:font script="Nkoo" typeface="Ebrima"/>
        <a:font script="Yiii" typeface="Microsoft Yi Baiti"/>
        <a:font script="Cher" typeface="Plantagenet Cherokee"/>
        <a:font script="Geor" typeface="Sylfaen"/>
        <a:font script="Guru" typeface="Raavi"/>
        <a:font script="Gujr" typeface="Shruti"/>
        <a:font script="Viet" typeface="Arial"/>
        <a:font script="Tale" typeface="Microsoft Tai Le"/>
        <a:font script="Arab" typeface="Arial"/>
        <a:font script="Hebr" typeface="Arial"/>
        <a:font script="Bopo" typeface="Microsoft JhengHei"/>
        <a:font script="Thaa" typeface="MV Boli"/>
        <a:font script="Telu" typeface="Gautami"/>
        <a:font script="Ethi" typeface="Nyala"/>
        <a:font script="Lisu" typeface="Segoe UI"/>
        <a:font script="Jpan" typeface="游ゴシック"/>
        <a:font script="Talu" typeface="Microsoft New Tai Lue"/>
        <a:font script="Syrn" typeface="Estrangelo Edessa"/>
        <a:font script="Sinh" typeface="Iskoola Pota"/>
        <a:font script="Sora" typeface="Nirmala UI"/>
        <a:font script="Deva" typeface="Mangal"/>
        <a:font script="Knda" typeface="Tunga"/>
        <a:font script="Orya" typeface="Kalinga"/>
        <a:font script="Khmr" typeface="DaunPenh"/>
        <a:font script="Mymr" typeface="Myanmar Text"/>
        <a:font script="Olck" typeface="Nirmala UI"/>
        <a:font script="Bugi" typeface="Leelawadee UI"/>
        <a:font script="Java" typeface="Javanese Text"/>
        <a:font script="Taml" typeface="Latha"/>
        <a:font script="Laoo" typeface="DokChampa"/>
        <a:font script="Tfng" typeface="Ebrima"/>
        <a:font script="Mong" typeface="Mongolian Baiti"/>
        <a:font script="Hans" typeface="等线"/>
        <a:font script="Phag" typeface="Phagspa"/>
        <a:font script="Armn" typeface="Arial"/>
        <a:font script="Osma" typeface="Ebrima"/>
        <a:font script="Hant" typeface="新細明體"/>
        <a:font script="Tibt" typeface="Microsoft Himalaya"/>
        <a:font script="Cans" typeface="Euphemia"/>
        <a:font script="Hang" typeface="맑은 고딕"/>
        <a:font script="Syrc" typeface="Estrangelo Edess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tileRect/>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tileRect/>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tileRect/>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Uigh" typeface="Microsoft Uighur"/>
        <a:font script="Beng" typeface="Vrinda"/>
        <a:font script="Thai" typeface="Angsana New"/>
        <a:font script="Syre" typeface="Estrangelo Edessa"/>
        <a:font script="Syrj" typeface="Estrangelo Edessa"/>
        <a:font script="Mlym" typeface="Kartika"/>
        <a:font script="Nkoo" typeface="Ebrima"/>
        <a:font script="Yiii" typeface="Microsoft Yi Baiti"/>
        <a:font script="Cher" typeface="Plantagenet Cherokee"/>
        <a:font script="Geor" typeface="Sylfaen"/>
        <a:font script="Guru" typeface="Raavi"/>
        <a:font script="Gujr" typeface="Shruti"/>
        <a:font script="Viet" typeface="Times New Roman"/>
        <a:font script="Tale" typeface="Microsoft Tai Le"/>
        <a:font script="Arab" typeface="Times New Roman"/>
        <a:font script="Hebr" typeface="Times New Roman"/>
        <a:font script="Bopo" typeface="Microsoft JhengHei"/>
        <a:font script="Thaa" typeface="MV Boli"/>
        <a:font script="Telu" typeface="Gautami"/>
        <a:font script="Ethi" typeface="Nyala"/>
        <a:font script="Lisu" typeface="Segoe UI"/>
        <a:font script="Jpan" typeface="游ゴシック Light"/>
        <a:font script="Talu" typeface="Microsoft New Tai Lue"/>
        <a:font script="Syrn" typeface="Estrangelo Edessa"/>
        <a:font script="Sinh" typeface="Iskoola Pota"/>
        <a:font script="Sora" typeface="Nirmala UI"/>
        <a:font script="Deva" typeface="Mangal"/>
        <a:font script="Knda" typeface="Tunga"/>
        <a:font script="Orya" typeface="Kalinga"/>
        <a:font script="Khmr" typeface="MoolBoran"/>
        <a:font script="Mymr" typeface="Myanmar Text"/>
        <a:font script="Olck" typeface="Nirmala UI"/>
        <a:font script="Bugi" typeface="Leelawadee UI"/>
        <a:font script="Java" typeface="Javanese Text"/>
        <a:font script="Taml" typeface="Latha"/>
        <a:font script="Laoo" typeface="DokChampa"/>
        <a:font script="Tfng" typeface="Ebrima"/>
        <a:font script="Mong" typeface="Mongolian Baiti"/>
        <a:font script="Hans" typeface="等线 Light"/>
        <a:font script="Phag" typeface="Phagspa"/>
        <a:font script="Armn" typeface="Arial"/>
        <a:font script="Osma" typeface="Ebrima"/>
        <a:font script="Hant" typeface="新細明體"/>
        <a:font script="Tibt" typeface="Microsoft Himalaya"/>
        <a:font script="Cans" typeface="Euphemia"/>
        <a:font script="Hang" typeface="맑은 고딕"/>
        <a:font script="Syrc" typeface="Estrangelo Edessa"/>
      </a:majorFont>
      <a:minorFont>
        <a:latin typeface="Calibri" panose="020F0502020204030204"/>
        <a:ea typeface=""/>
        <a:cs typeface=""/>
        <a:font script="Uigh" typeface="Microsoft Uighur"/>
        <a:font script="Beng" typeface="Vrinda"/>
        <a:font script="Thai" typeface="Cordia New"/>
        <a:font script="Syre" typeface="Estrangelo Edessa"/>
        <a:font script="Syrj" typeface="Estrangelo Edessa"/>
        <a:font script="Mlym" typeface="Kartika"/>
        <a:font script="Nkoo" typeface="Ebrima"/>
        <a:font script="Yiii" typeface="Microsoft Yi Baiti"/>
        <a:font script="Cher" typeface="Plantagenet Cherokee"/>
        <a:font script="Geor" typeface="Sylfaen"/>
        <a:font script="Guru" typeface="Raavi"/>
        <a:font script="Gujr" typeface="Shruti"/>
        <a:font script="Viet" typeface="Arial"/>
        <a:font script="Tale" typeface="Microsoft Tai Le"/>
        <a:font script="Arab" typeface="Arial"/>
        <a:font script="Hebr" typeface="Arial"/>
        <a:font script="Bopo" typeface="Microsoft JhengHei"/>
        <a:font script="Thaa" typeface="MV Boli"/>
        <a:font script="Telu" typeface="Gautami"/>
        <a:font script="Ethi" typeface="Nyala"/>
        <a:font script="Lisu" typeface="Segoe UI"/>
        <a:font script="Jpan" typeface="游ゴシック"/>
        <a:font script="Talu" typeface="Microsoft New Tai Lue"/>
        <a:font script="Syrn" typeface="Estrangelo Edessa"/>
        <a:font script="Sinh" typeface="Iskoola Pota"/>
        <a:font script="Sora" typeface="Nirmala UI"/>
        <a:font script="Deva" typeface="Mangal"/>
        <a:font script="Knda" typeface="Tunga"/>
        <a:font script="Orya" typeface="Kalinga"/>
        <a:font script="Khmr" typeface="DaunPenh"/>
        <a:font script="Mymr" typeface="Myanmar Text"/>
        <a:font script="Olck" typeface="Nirmala UI"/>
        <a:font script="Bugi" typeface="Leelawadee UI"/>
        <a:font script="Java" typeface="Javanese Text"/>
        <a:font script="Taml" typeface="Latha"/>
        <a:font script="Laoo" typeface="DokChampa"/>
        <a:font script="Tfng" typeface="Ebrima"/>
        <a:font script="Mong" typeface="Mongolian Baiti"/>
        <a:font script="Hans" typeface="等线"/>
        <a:font script="Phag" typeface="Phagspa"/>
        <a:font script="Armn" typeface="Arial"/>
        <a:font script="Osma" typeface="Ebrima"/>
        <a:font script="Hant" typeface="新細明體"/>
        <a:font script="Tibt" typeface="Microsoft Himalaya"/>
        <a:font script="Cans" typeface="Euphemia"/>
        <a:font script="Hang" typeface="맑은 고딕"/>
        <a:font script="Syrc" typeface="Estrangelo Edess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tileRect/>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tileRect/>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tileRect/>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1 6 " ? > < p r o p e r t i e s   x m l n s = " h t t p : / / w w w . i m a n a g e . c o m / w o r k / x m l s c h e m a " >  
     < d o c u m e n t i d > D E G R O U P S ! 4 4 9 6 8 2 6 . 3 < / d o c u m e n t i d >  
     < s e n d e r i d > Y E R L I K A N < / s e n d e r i d >  
     < s e n d e r e m a i l > N A T A L I E - D I L A N . Y E R L I K A Y A @ D L A P I P E R . C O M < / s e n d e r e m a i l >  
     < l a s t m o d i f i e d > 2 0 2 1 - 1 1 - 0 3 T 1 4 : 4 5 : 1 0 . 0 0 0 0 0 0 0 + 0 1 : 0 0 < / l a s t m o d i f i e d >  
     < d a t a b a s e > D E G R O U P S < / d a t a b a s e >  
 < / p r o p e r t i e s > 
</file>

<file path=customXml/itemProps1.xml><?xml version="1.0" encoding="utf-8"?>
<ds:datastoreItem xmlns:ds="http://schemas.openxmlformats.org/officeDocument/2006/customXml" ds:itemID="{6F98D6D4-EDB2-4C82-86B0-0118FB58F1C6}">
  <ds:schemaRefs>
    <ds:schemaRef ds:uri="http://www.imanage.com/work/xmlschema"/>
  </ds:schemaRefs>
</ds:datastoreItem>
</file>

<file path=docProps/app.xml><?xml version="1.0" encoding="utf-8"?>
<Properties xmlns="http://schemas.openxmlformats.org/officeDocument/2006/extended-properties" xmlns:vt="http://schemas.openxmlformats.org/officeDocument/2006/docPropsVTypes">
  <Template>blank</Template>
  <TotalTime>2</TotalTime>
  <Words>1639</Words>
  <Application>Microsoft Macintosh PowerPoint</Application>
  <PresentationFormat>Widescreen</PresentationFormat>
  <Paragraphs>91</Paragraphs>
  <Slides>13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Cambria</vt:lpstr>
      <vt:lpstr>Wingdings</vt:lpstr>
      <vt:lpstr>DLA Piper Master</vt:lpstr>
      <vt:lpstr>Non-fungible Tokens Legal and Economic considerations – A European Perspective The 3rd Crypto Asset Lab Conference Friday 5 November 2021 </vt:lpstr>
      <vt:lpstr> Agenda</vt:lpstr>
      <vt:lpstr>Introduction</vt:lpstr>
      <vt:lpstr>Characteristics of NFTs</vt:lpstr>
      <vt:lpstr>Intellectual property rights</vt:lpstr>
      <vt:lpstr>European legislation and taxonomic considerations (1/2)</vt:lpstr>
      <vt:lpstr>European legislation and taxonomic considerations (2/2)</vt:lpstr>
      <vt:lpstr>Economic considerations and valuation (1/2)</vt:lpstr>
      <vt:lpstr>Economic considerations and valuation (2/2)</vt:lpstr>
      <vt:lpstr>German supervisory law implications (1/2) </vt:lpstr>
      <vt:lpstr>German supervisory law implications (2/2)  </vt:lpstr>
      <vt:lpstr>Conclusions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Non-fungible Tokens Legal and Economic considerations – A European Perspective</dc:title>
  <dc:creator/>
  <cp:lastModifiedBy>Ferdinando Ametrano</cp:lastModifiedBy>
  <cp:revision>2</cp:revision>
  <cp:lastPrinted>1900-01-01T00:00:00Z</cp:lastPrinted>
  <dcterms:created xsi:type="dcterms:W3CDTF">1900-01-01T00:00:00Z</dcterms:created>
  <dcterms:modified xsi:type="dcterms:W3CDTF">2021-11-03T14:36:42Z</dcterms:modified>
</cp:coreProperties>
</file>