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729"/>
  </p:normalViewPr>
  <p:slideViewPr>
    <p:cSldViewPr snapToGrid="0" snapToObjects="1">
      <p:cViewPr varScale="1">
        <p:scale>
          <a:sx n="76" d="100"/>
          <a:sy n="76" d="100"/>
        </p:scale>
        <p:origin x="21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0E8B-EED5-3A4B-8D24-D93265418C5F}" type="datetimeFigureOut">
              <a:rPr lang="en-IE" smtClean="0"/>
              <a:t>23/06/2017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5FE8-385E-0C4E-952D-90732BAF08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407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0E8B-EED5-3A4B-8D24-D93265418C5F}" type="datetimeFigureOut">
              <a:rPr lang="en-IE" smtClean="0"/>
              <a:t>23/06/2017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5FE8-385E-0C4E-952D-90732BAF08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012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0E8B-EED5-3A4B-8D24-D93265418C5F}" type="datetimeFigureOut">
              <a:rPr lang="en-IE" smtClean="0"/>
              <a:t>23/06/2017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5FE8-385E-0C4E-952D-90732BAF08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843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0E8B-EED5-3A4B-8D24-D93265418C5F}" type="datetimeFigureOut">
              <a:rPr lang="en-IE" smtClean="0"/>
              <a:t>23/06/2017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5FE8-385E-0C4E-952D-90732BAF08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360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0E8B-EED5-3A4B-8D24-D93265418C5F}" type="datetimeFigureOut">
              <a:rPr lang="en-IE" smtClean="0"/>
              <a:t>23/06/2017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5FE8-385E-0C4E-952D-90732BAF08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012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0E8B-EED5-3A4B-8D24-D93265418C5F}" type="datetimeFigureOut">
              <a:rPr lang="en-IE" smtClean="0"/>
              <a:t>23/06/2017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5FE8-385E-0C4E-952D-90732BAF08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592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0E8B-EED5-3A4B-8D24-D93265418C5F}" type="datetimeFigureOut">
              <a:rPr lang="en-IE" smtClean="0"/>
              <a:t>23/06/2017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5FE8-385E-0C4E-952D-90732BAF08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90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0E8B-EED5-3A4B-8D24-D93265418C5F}" type="datetimeFigureOut">
              <a:rPr lang="en-IE" smtClean="0"/>
              <a:t>23/06/2017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5FE8-385E-0C4E-952D-90732BAF08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417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0E8B-EED5-3A4B-8D24-D93265418C5F}" type="datetimeFigureOut">
              <a:rPr lang="en-IE" smtClean="0"/>
              <a:t>23/06/2017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5FE8-385E-0C4E-952D-90732BAF08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23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0E8B-EED5-3A4B-8D24-D93265418C5F}" type="datetimeFigureOut">
              <a:rPr lang="en-IE" smtClean="0"/>
              <a:t>23/06/2017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5FE8-385E-0C4E-952D-90732BAF08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855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0E8B-EED5-3A4B-8D24-D93265418C5F}" type="datetimeFigureOut">
              <a:rPr lang="en-IE" smtClean="0"/>
              <a:t>23/06/2017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5FE8-385E-0C4E-952D-90732BAF08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567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B0E8B-EED5-3A4B-8D24-D93265418C5F}" type="datetimeFigureOut">
              <a:rPr lang="en-IE" smtClean="0"/>
              <a:t>23/06/2017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85FE8-385E-0C4E-952D-90732BAF08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561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5" t="80768" r="28356" b="15134"/>
          <a:stretch/>
        </p:blipFill>
        <p:spPr>
          <a:xfrm>
            <a:off x="1054263" y="711201"/>
            <a:ext cx="3746938" cy="71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8" b="13346"/>
          <a:stretch/>
        </p:blipFill>
        <p:spPr>
          <a:xfrm>
            <a:off x="5809508" y="0"/>
            <a:ext cx="4448794" cy="682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78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Domhnall O'Hanlon</dc:creator>
  <cp:lastModifiedBy>Domhnall O'Hanlon</cp:lastModifiedBy>
  <cp:revision>4</cp:revision>
  <dcterms:created xsi:type="dcterms:W3CDTF">2017-06-23T12:06:43Z</dcterms:created>
  <dcterms:modified xsi:type="dcterms:W3CDTF">2017-06-23T13:12:14Z</dcterms:modified>
</cp:coreProperties>
</file>