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08" r:id="rId2"/>
    <p:sldId id="6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75" autoAdjust="0"/>
    <p:restoredTop sz="83828" autoAdjust="0"/>
  </p:normalViewPr>
  <p:slideViewPr>
    <p:cSldViewPr snapToGrid="0">
      <p:cViewPr varScale="1">
        <p:scale>
          <a:sx n="72" d="100"/>
          <a:sy n="72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rapbootstrap.com/" TargetMode="External"/><Relationship Id="rId4" Type="http://schemas.openxmlformats.org/officeDocument/2006/relationships/hyperlink" Target="https://html5boilerpla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13800" b="1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Express – with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/>
              <a:t>Deliver a bootstrap page with NODE!!!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hlinkClick r:id="rId3"/>
              </a:rPr>
              <a:t>http://getbootstrap.com</a:t>
            </a:r>
            <a:endParaRPr lang="en-GB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/>
              <a:t>More advanced Bootstrap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hlinkClick r:id="rId4"/>
              </a:rPr>
              <a:t>https://html5boilerplate.com</a:t>
            </a:r>
            <a:endParaRPr lang="en-GB" sz="4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hlinkClick r:id="rId5"/>
              </a:rPr>
              <a:t>https://wrapbootstrap.com</a:t>
            </a:r>
            <a:endParaRPr lang="en-GB" sz="4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4205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33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Bootstrap</vt:lpstr>
      <vt:lpstr>Express – with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170</cp:revision>
  <dcterms:created xsi:type="dcterms:W3CDTF">2016-12-01T10:21:55Z</dcterms:created>
  <dcterms:modified xsi:type="dcterms:W3CDTF">2017-08-27T14:47:11Z</dcterms:modified>
</cp:coreProperties>
</file>