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60" r:id="rId2"/>
    <p:sldId id="6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75" autoAdjust="0"/>
    <p:restoredTop sz="83828" autoAdjust="0"/>
  </p:normalViewPr>
  <p:slideViewPr>
    <p:cSldViewPr snapToGrid="0">
      <p:cViewPr varScale="1">
        <p:scale>
          <a:sx n="72" d="100"/>
          <a:sy n="72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5C04F-16B2-4049-A076-D9E1834EDCD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E0569-F0BD-4578-BC4B-165B4FE57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9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572"/>
            <a:ext cx="12118428" cy="15975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1145"/>
            <a:ext cx="12118428" cy="51868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4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3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6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"/>
            <a:ext cx="11101892" cy="102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21976"/>
            <a:ext cx="11101892" cy="58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87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gb/virtualization/windowscontainers/index" TargetMode="External"/><Relationship Id="rId2" Type="http://schemas.openxmlformats.org/officeDocument/2006/relationships/hyperlink" Target="https://blogs.msdn.microsoft.com/allthingscontainer/2016/10/04/windows-containers-how-to-containerize-a-asp-net-web-api-application-in-windows-using-docke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s.technet.microsoft.com/virtualization/2016/05/05/windows-container-networking" TargetMode="External"/><Relationship Id="rId4" Type="http://schemas.openxmlformats.org/officeDocument/2006/relationships/hyperlink" Target="https://channel9.msdn.com/Blogs/containers/Containers-101-with-Microsoft-and-Do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19900" b="1" dirty="0"/>
              <a:t>Docker For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310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7873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89001"/>
            <a:ext cx="11853333" cy="582788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800" dirty="0"/>
              <a:t>How to run an ASP.NET web application inside a Docker container</a:t>
            </a:r>
            <a:endParaRPr lang="en-GB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400" dirty="0">
                <a:hlinkClick r:id="rId2"/>
              </a:rPr>
              <a:t>https://blogs.msdn.microsoft.com/allthingscontainer/2016/10/04/windows-containers-how-to-containerize-a-asp-net-web-api-application-in-windows-using-docker</a:t>
            </a:r>
            <a:endParaRPr lang="en-GB" sz="3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800" dirty="0"/>
              <a:t>All you need to know page also is here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400" dirty="0">
                <a:hlinkClick r:id="rId3"/>
              </a:rPr>
              <a:t>https://docs.microsoft.com/en-gb/virtualization/windowscontainers/index</a:t>
            </a:r>
            <a:endParaRPr lang="en-GB" sz="3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800" dirty="0"/>
              <a:t>30 minute video also is here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400" dirty="0">
                <a:hlinkClick r:id="rId4"/>
              </a:rPr>
              <a:t>https://channel9.msdn.com/Blogs/containers/Containers-101-with-Microsoft-and-Docker</a:t>
            </a:r>
            <a:endParaRPr lang="en-GB" sz="3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800" dirty="0"/>
              <a:t>Final document, more theoretical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400">
                <a:hlinkClick r:id="rId5"/>
              </a:rPr>
              <a:t>https://blogs.technet.microsoft.com/virtualization/2016/05/05/windows-container-networking</a:t>
            </a:r>
            <a:endParaRPr lang="en-GB" sz="34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64486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15358</TotalTime>
  <Words>97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Docker For Windows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Philip Anderson</dc:creator>
  <cp:lastModifiedBy>Philip Anderson</cp:lastModifiedBy>
  <cp:revision>170</cp:revision>
  <dcterms:created xsi:type="dcterms:W3CDTF">2016-12-01T10:21:55Z</dcterms:created>
  <dcterms:modified xsi:type="dcterms:W3CDTF">2017-08-27T14:46:58Z</dcterms:modified>
</cp:coreProperties>
</file>