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528" r:id="rId2"/>
    <p:sldId id="280" r:id="rId3"/>
    <p:sldId id="281" r:id="rId4"/>
    <p:sldId id="282" r:id="rId5"/>
    <p:sldId id="285" r:id="rId6"/>
    <p:sldId id="284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75" autoAdjust="0"/>
    <p:restoredTop sz="83828" autoAdjust="0"/>
  </p:normalViewPr>
  <p:slideViewPr>
    <p:cSldViewPr snapToGrid="0">
      <p:cViewPr varScale="1">
        <p:scale>
          <a:sx n="72" d="100"/>
          <a:sy n="72" d="100"/>
        </p:scale>
        <p:origin x="1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5C04F-16B2-4049-A076-D9E1834EDCD8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E0569-F0BD-4578-BC4B-165B4FE57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29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89E39-0E02-43D8-BD23-1677CFF4F30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413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dirty="0"/>
              <a:t>React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Immutability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Declarative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Efficient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Build User Interfaces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 err="1"/>
              <a:t>React.Component</a:t>
            </a:r>
            <a:r>
              <a:rPr lang="en-GB" dirty="0"/>
              <a:t> subclasses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XML-like</a:t>
            </a:r>
            <a:r>
              <a:rPr lang="en-GB" baseline="0" dirty="0"/>
              <a:t> tags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Props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React COMPONENT CLASS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React COMPONENT</a:t>
            </a:r>
            <a:r>
              <a:rPr lang="en-GB" baseline="0" dirty="0"/>
              <a:t> TYPE</a:t>
            </a:r>
          </a:p>
          <a:p>
            <a:pPr marL="228600" indent="-228600">
              <a:buFont typeface="+mj-lt"/>
              <a:buAutoNum type="arabicPeriod"/>
            </a:pPr>
            <a:r>
              <a:rPr lang="en-GB" baseline="0" dirty="0"/>
              <a:t>Component takes in parameters which are called PROPS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50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750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373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324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514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38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3572"/>
            <a:ext cx="12118428" cy="15975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71145"/>
            <a:ext cx="12118428" cy="51868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43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72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7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94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96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03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16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03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6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1"/>
            <a:ext cx="11101892" cy="1021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021976"/>
            <a:ext cx="11101892" cy="583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687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tutorial/tutorial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0"/>
            <a:ext cx="11943644" cy="6615287"/>
          </a:xfrm>
        </p:spPr>
        <p:txBody>
          <a:bodyPr anchor="t">
            <a:noAutofit/>
          </a:bodyPr>
          <a:lstStyle/>
          <a:p>
            <a:pPr algn="l"/>
            <a:r>
              <a:rPr lang="en-GB" sz="28700" b="1" dirty="0" err="1"/>
              <a:t>ReactJS</a:t>
            </a:r>
            <a:endParaRPr lang="en-GB" sz="287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5058136"/>
            <a:ext cx="11853333" cy="1658751"/>
          </a:xfrm>
        </p:spPr>
        <p:txBody>
          <a:bodyPr>
            <a:normAutofit/>
          </a:bodyPr>
          <a:lstStyle/>
          <a:p>
            <a:pPr algn="l"/>
            <a:r>
              <a:rPr lang="en-GB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97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React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/>
          </a:bodyPr>
          <a:lstStyle/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3800" dirty="0"/>
              <a:t>Random Terms</a:t>
            </a:r>
          </a:p>
        </p:txBody>
      </p:sp>
    </p:spTree>
    <p:extLst>
      <p:ext uri="{BB962C8B-B14F-4D97-AF65-F5344CB8AC3E}">
        <p14:creationId xmlns:p14="http://schemas.microsoft.com/office/powerpoint/2010/main" val="106249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React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 fontScale="77500" lnSpcReduction="20000"/>
          </a:bodyPr>
          <a:lstStyle/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3800" dirty="0"/>
              <a:t>Simple Lab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3800" dirty="0">
                <a:hlinkClick r:id="rId3"/>
              </a:rPr>
              <a:t>https://facebook.github.io/react/tutorial/tutorial.html</a:t>
            </a:r>
            <a:endParaRPr lang="en-GB" sz="13800" dirty="0"/>
          </a:p>
          <a:p>
            <a:pPr lvl="2" algn="l"/>
            <a:endParaRPr lang="en-GB" sz="13800" dirty="0"/>
          </a:p>
        </p:txBody>
      </p:sp>
    </p:spTree>
    <p:extLst>
      <p:ext uri="{BB962C8B-B14F-4D97-AF65-F5344CB8AC3E}">
        <p14:creationId xmlns:p14="http://schemas.microsoft.com/office/powerpoint/2010/main" val="395914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React – Component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 fontScale="47500" lnSpcReduction="20000"/>
          </a:bodyPr>
          <a:lstStyle/>
          <a:p>
            <a:pPr lvl="2" algn="l"/>
            <a:r>
              <a:rPr lang="en-GB" sz="4800" dirty="0"/>
              <a:t>Sample Component code</a:t>
            </a:r>
          </a:p>
          <a:p>
            <a:pPr lvl="2" algn="l"/>
            <a:r>
              <a:rPr lang="en-GB" sz="4800" dirty="0"/>
              <a:t>class </a:t>
            </a:r>
            <a:r>
              <a:rPr lang="en-GB" sz="4800" dirty="0" err="1"/>
              <a:t>ShoppingList</a:t>
            </a:r>
            <a:r>
              <a:rPr lang="en-GB" sz="4800" dirty="0"/>
              <a:t> extends </a:t>
            </a:r>
            <a:r>
              <a:rPr lang="en-GB" sz="4800" dirty="0" err="1"/>
              <a:t>React.Component</a:t>
            </a:r>
            <a:r>
              <a:rPr lang="en-GB" sz="4800" dirty="0"/>
              <a:t> {</a:t>
            </a:r>
          </a:p>
          <a:p>
            <a:pPr lvl="2" algn="l"/>
            <a:r>
              <a:rPr lang="en-GB" sz="4800" dirty="0"/>
              <a:t>  render() {</a:t>
            </a:r>
          </a:p>
          <a:p>
            <a:pPr lvl="2" algn="l"/>
            <a:r>
              <a:rPr lang="en-GB" sz="4800" dirty="0"/>
              <a:t>    return (</a:t>
            </a:r>
          </a:p>
          <a:p>
            <a:pPr lvl="2" algn="l"/>
            <a:r>
              <a:rPr lang="en-GB" sz="4800" dirty="0"/>
              <a:t>      &lt;div </a:t>
            </a:r>
            <a:r>
              <a:rPr lang="en-GB" sz="4800" dirty="0" err="1"/>
              <a:t>className</a:t>
            </a:r>
            <a:r>
              <a:rPr lang="en-GB" sz="4800" dirty="0"/>
              <a:t>="shopping-list"&gt;</a:t>
            </a:r>
          </a:p>
          <a:p>
            <a:pPr lvl="2" algn="l"/>
            <a:r>
              <a:rPr lang="en-GB" sz="4800" dirty="0"/>
              <a:t>        &lt;h1&gt;Shopping List for {this.props.name}&lt;/h1&gt;</a:t>
            </a:r>
          </a:p>
          <a:p>
            <a:pPr lvl="2" algn="l"/>
            <a:r>
              <a:rPr lang="en-GB" sz="4800" dirty="0"/>
              <a:t>        &lt;</a:t>
            </a:r>
            <a:r>
              <a:rPr lang="en-GB" sz="4800" dirty="0" err="1"/>
              <a:t>ul</a:t>
            </a:r>
            <a:r>
              <a:rPr lang="en-GB" sz="4800" dirty="0"/>
              <a:t>&gt;</a:t>
            </a:r>
          </a:p>
          <a:p>
            <a:pPr lvl="2" algn="l"/>
            <a:r>
              <a:rPr lang="en-GB" sz="4800" dirty="0"/>
              <a:t>          &lt;li&gt;Instagram&lt;/li&gt;</a:t>
            </a:r>
          </a:p>
          <a:p>
            <a:pPr lvl="2" algn="l"/>
            <a:r>
              <a:rPr lang="en-GB" sz="4800" dirty="0"/>
              <a:t>          &lt;li&gt;WhatsApp&lt;/li&gt;</a:t>
            </a:r>
          </a:p>
          <a:p>
            <a:pPr lvl="2" algn="l"/>
            <a:r>
              <a:rPr lang="en-GB" sz="4800" dirty="0"/>
              <a:t>          &lt;li&gt;Oculus&lt;/li&gt;</a:t>
            </a:r>
          </a:p>
          <a:p>
            <a:pPr lvl="2" algn="l"/>
            <a:r>
              <a:rPr lang="en-GB" sz="4800" dirty="0"/>
              <a:t>        &lt;/</a:t>
            </a:r>
            <a:r>
              <a:rPr lang="en-GB" sz="4800" dirty="0" err="1"/>
              <a:t>ul</a:t>
            </a:r>
            <a:r>
              <a:rPr lang="en-GB" sz="4800" dirty="0"/>
              <a:t>&gt;</a:t>
            </a:r>
          </a:p>
          <a:p>
            <a:pPr lvl="2" algn="l"/>
            <a:r>
              <a:rPr lang="en-GB" sz="4800" dirty="0"/>
              <a:t>      &lt;/div&gt;</a:t>
            </a:r>
          </a:p>
          <a:p>
            <a:pPr lvl="2" algn="l"/>
            <a:r>
              <a:rPr lang="en-GB" sz="4800" dirty="0"/>
              <a:t>    );</a:t>
            </a:r>
          </a:p>
          <a:p>
            <a:pPr lvl="2" algn="l"/>
            <a:r>
              <a:rPr lang="en-GB" sz="4800" dirty="0"/>
              <a:t>  }</a:t>
            </a:r>
          </a:p>
          <a:p>
            <a:pPr lvl="2" algn="l"/>
            <a:r>
              <a:rPr lang="en-GB" sz="4800" dirty="0"/>
              <a:t>}</a:t>
            </a:r>
          </a:p>
          <a:p>
            <a:pPr lvl="2" algn="l"/>
            <a:endParaRPr lang="en-GB" sz="4800" dirty="0"/>
          </a:p>
          <a:p>
            <a:pPr lvl="2" algn="l"/>
            <a:r>
              <a:rPr lang="en-GB" sz="4800" dirty="0"/>
              <a:t>// Example usage: &lt;</a:t>
            </a:r>
            <a:r>
              <a:rPr lang="en-GB" sz="4800" dirty="0" err="1"/>
              <a:t>ShoppingList</a:t>
            </a:r>
            <a:r>
              <a:rPr lang="en-GB" sz="4800" dirty="0"/>
              <a:t> name="Mark" /&gt;</a:t>
            </a:r>
            <a:endParaRPr lang="en-GB" sz="36800" dirty="0"/>
          </a:p>
          <a:p>
            <a:pPr lvl="2" algn="l"/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81317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React – Component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/>
          </a:bodyPr>
          <a:lstStyle/>
          <a:p>
            <a:pPr lvl="2" algn="l"/>
            <a:r>
              <a:rPr lang="en-GB" sz="4800" dirty="0"/>
              <a:t>Created by</a:t>
            </a:r>
          </a:p>
          <a:p>
            <a:pPr lvl="2" algn="l"/>
            <a:endParaRPr lang="en-GB" sz="4800" dirty="0"/>
          </a:p>
          <a:p>
            <a:pPr lvl="2" algn="l"/>
            <a:r>
              <a:rPr lang="en-GB" sz="3200" dirty="0"/>
              <a:t>return </a:t>
            </a:r>
            <a:r>
              <a:rPr lang="en-GB" sz="3200" dirty="0" err="1"/>
              <a:t>React.createElement</a:t>
            </a:r>
            <a:r>
              <a:rPr lang="en-GB" sz="3200" dirty="0"/>
              <a:t>('div', </a:t>
            </a:r>
          </a:p>
          <a:p>
            <a:pPr lvl="2" algn="l"/>
            <a:r>
              <a:rPr lang="en-GB" sz="3200" dirty="0"/>
              <a:t>	{</a:t>
            </a:r>
            <a:r>
              <a:rPr lang="en-GB" sz="3200" dirty="0" err="1"/>
              <a:t>className</a:t>
            </a:r>
            <a:r>
              <a:rPr lang="en-GB" sz="3200" dirty="0"/>
              <a:t>: 'shopping-list'},</a:t>
            </a:r>
          </a:p>
          <a:p>
            <a:pPr lvl="2" algn="l"/>
            <a:r>
              <a:rPr lang="en-GB" sz="3200" dirty="0"/>
              <a:t>  	</a:t>
            </a:r>
            <a:r>
              <a:rPr lang="en-GB" sz="3200" dirty="0" err="1"/>
              <a:t>React.createElement</a:t>
            </a:r>
            <a:r>
              <a:rPr lang="en-GB" sz="3200" dirty="0"/>
              <a:t>('h1', ...),</a:t>
            </a:r>
          </a:p>
          <a:p>
            <a:pPr lvl="2" algn="l"/>
            <a:r>
              <a:rPr lang="en-GB" sz="3200" dirty="0"/>
              <a:t>  	</a:t>
            </a:r>
            <a:r>
              <a:rPr lang="en-GB" sz="3200" dirty="0" err="1"/>
              <a:t>React.createElement</a:t>
            </a:r>
            <a:r>
              <a:rPr lang="en-GB" sz="3200" dirty="0"/>
              <a:t>('</a:t>
            </a:r>
            <a:r>
              <a:rPr lang="en-GB" sz="3200" dirty="0" err="1"/>
              <a:t>ul</a:t>
            </a:r>
            <a:r>
              <a:rPr lang="en-GB" sz="3200" dirty="0"/>
              <a:t>', ...)</a:t>
            </a:r>
          </a:p>
          <a:p>
            <a:pPr lvl="2" algn="l"/>
            <a:r>
              <a:rPr lang="en-GB" sz="3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8102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React – Component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 fontScale="55000" lnSpcReduction="20000"/>
          </a:bodyPr>
          <a:lstStyle/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3800" dirty="0"/>
              <a:t>Component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GB" sz="13600" dirty="0"/>
              <a:t>Takes in parameters which are called PROPS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GB" sz="13600" dirty="0"/>
              <a:t>Returns a HIERARCHY OF VIEWS to display via the RENDER method</a:t>
            </a:r>
          </a:p>
          <a:p>
            <a:pPr lvl="2" algn="l"/>
            <a:endParaRPr lang="en-GB" sz="13800" dirty="0"/>
          </a:p>
        </p:txBody>
      </p:sp>
    </p:spTree>
    <p:extLst>
      <p:ext uri="{BB962C8B-B14F-4D97-AF65-F5344CB8AC3E}">
        <p14:creationId xmlns:p14="http://schemas.microsoft.com/office/powerpoint/2010/main" val="3017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React – Components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 fontScale="25000" lnSpcReduction="20000"/>
          </a:bodyPr>
          <a:lstStyle/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3800" dirty="0"/>
              <a:t>Render Method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GB" sz="13600" dirty="0"/>
              <a:t>Returns a description of what you want to render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GB" sz="13600" dirty="0"/>
              <a:t>Returns a REACT ELEMENT which is a lightweight description of what to render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GB" sz="13600" dirty="0"/>
              <a:t>Create REACT ELEMENT using JSX language</a:t>
            </a:r>
          </a:p>
          <a:p>
            <a:pPr lvl="7" algn="l"/>
            <a:r>
              <a:rPr lang="en-GB" sz="7800" dirty="0"/>
              <a:t>return </a:t>
            </a:r>
            <a:r>
              <a:rPr lang="en-GB" sz="7800" dirty="0" err="1"/>
              <a:t>React.createElement</a:t>
            </a:r>
            <a:r>
              <a:rPr lang="en-GB" sz="7800" dirty="0"/>
              <a:t>('div', </a:t>
            </a:r>
          </a:p>
          <a:p>
            <a:pPr lvl="7" algn="l"/>
            <a:r>
              <a:rPr lang="en-GB" sz="7800" dirty="0"/>
              <a:t>	{</a:t>
            </a:r>
            <a:r>
              <a:rPr lang="en-GB" sz="7800" dirty="0" err="1"/>
              <a:t>className</a:t>
            </a:r>
            <a:r>
              <a:rPr lang="en-GB" sz="7800" dirty="0"/>
              <a:t>: 'shopping-list'},</a:t>
            </a:r>
          </a:p>
          <a:p>
            <a:pPr lvl="7" algn="l"/>
            <a:r>
              <a:rPr lang="en-GB" sz="7800" dirty="0"/>
              <a:t>  	</a:t>
            </a:r>
            <a:r>
              <a:rPr lang="en-GB" sz="7800" dirty="0" err="1"/>
              <a:t>React.createElement</a:t>
            </a:r>
            <a:r>
              <a:rPr lang="en-GB" sz="7800" dirty="0"/>
              <a:t>('h1', ...),</a:t>
            </a:r>
          </a:p>
          <a:p>
            <a:pPr lvl="7" algn="l"/>
            <a:r>
              <a:rPr lang="en-GB" sz="7800" dirty="0"/>
              <a:t>  	</a:t>
            </a:r>
            <a:r>
              <a:rPr lang="en-GB" sz="7800" dirty="0" err="1"/>
              <a:t>React.createElement</a:t>
            </a:r>
            <a:r>
              <a:rPr lang="en-GB" sz="7800" dirty="0"/>
              <a:t>('</a:t>
            </a:r>
            <a:r>
              <a:rPr lang="en-GB" sz="7800" dirty="0" err="1"/>
              <a:t>ul</a:t>
            </a:r>
            <a:r>
              <a:rPr lang="en-GB" sz="7800" dirty="0"/>
              <a:t>', ...)</a:t>
            </a:r>
          </a:p>
          <a:p>
            <a:pPr lvl="7" algn="l"/>
            <a:r>
              <a:rPr lang="en-GB" sz="7800" dirty="0"/>
              <a:t>);</a:t>
            </a:r>
            <a:endParaRPr lang="en-GB" sz="13600" dirty="0"/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GB" sz="13600" dirty="0"/>
              <a:t>Any Javascript expression can go inside the JSX expression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GB" sz="13600" dirty="0"/>
              <a:t>Every REACT ELEMENT is a REAL JAVASCRIPT OBJECT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GB" sz="13600" dirty="0"/>
              <a:t>React uses these instructions to render the screen</a:t>
            </a:r>
          </a:p>
        </p:txBody>
      </p:sp>
    </p:spTree>
    <p:extLst>
      <p:ext uri="{BB962C8B-B14F-4D97-AF65-F5344CB8AC3E}">
        <p14:creationId xmlns:p14="http://schemas.microsoft.com/office/powerpoint/2010/main" val="2226359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15358</TotalTime>
  <Words>230</Words>
  <Application>Microsoft Office PowerPoint</Application>
  <PresentationFormat>Widescreen</PresentationFormat>
  <Paragraphs>68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ReactJS</vt:lpstr>
      <vt:lpstr>React</vt:lpstr>
      <vt:lpstr>React</vt:lpstr>
      <vt:lpstr>React – Component Class</vt:lpstr>
      <vt:lpstr>React – Component Class</vt:lpstr>
      <vt:lpstr>React – Component Class</vt:lpstr>
      <vt:lpstr>React –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Philip Anderson</dc:creator>
  <cp:lastModifiedBy>Philip Anderson</cp:lastModifiedBy>
  <cp:revision>170</cp:revision>
  <dcterms:created xsi:type="dcterms:W3CDTF">2016-12-01T10:21:55Z</dcterms:created>
  <dcterms:modified xsi:type="dcterms:W3CDTF">2017-08-27T14:45:02Z</dcterms:modified>
</cp:coreProperties>
</file>