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CE829-AB60-4DDE-AE69-69F2360677FB}" v="2" dt="2024-10-01T16:37:37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uñoz Sala" userId="8451a66ab5c77c19" providerId="LiveId" clId="{4EECE829-AB60-4DDE-AE69-69F2360677FB}"/>
    <pc:docChg chg="custSel modSld">
      <pc:chgData name="Eduardo Muñoz Sala" userId="8451a66ab5c77c19" providerId="LiveId" clId="{4EECE829-AB60-4DDE-AE69-69F2360677FB}" dt="2024-10-01T16:37:58.314" v="25" actId="1076"/>
      <pc:docMkLst>
        <pc:docMk/>
      </pc:docMkLst>
      <pc:sldChg chg="addSp delSp modSp mod">
        <pc:chgData name="Eduardo Muñoz Sala" userId="8451a66ab5c77c19" providerId="LiveId" clId="{4EECE829-AB60-4DDE-AE69-69F2360677FB}" dt="2024-10-01T16:37:58.314" v="25" actId="1076"/>
        <pc:sldMkLst>
          <pc:docMk/>
          <pc:sldMk cId="269371125" sldId="256"/>
        </pc:sldMkLst>
        <pc:picChg chg="add mod">
          <ac:chgData name="Eduardo Muñoz Sala" userId="8451a66ab5c77c19" providerId="LiveId" clId="{4EECE829-AB60-4DDE-AE69-69F2360677FB}" dt="2024-10-01T16:32:16.340" v="3" actId="1076"/>
          <ac:picMkLst>
            <pc:docMk/>
            <pc:sldMk cId="269371125" sldId="256"/>
            <ac:picMk id="6" creationId="{086DF183-6B08-463D-ACEE-706BA0386952}"/>
          </ac:picMkLst>
        </pc:picChg>
        <pc:picChg chg="add mod">
          <ac:chgData name="Eduardo Muñoz Sala" userId="8451a66ab5c77c19" providerId="LiveId" clId="{4EECE829-AB60-4DDE-AE69-69F2360677FB}" dt="2024-10-01T16:33:33.273" v="7" actId="1076"/>
          <ac:picMkLst>
            <pc:docMk/>
            <pc:sldMk cId="269371125" sldId="256"/>
            <ac:picMk id="8" creationId="{FB417633-1775-ECCB-FC05-2BDA9AFD4910}"/>
          </ac:picMkLst>
        </pc:picChg>
        <pc:picChg chg="add mod">
          <ac:chgData name="Eduardo Muñoz Sala" userId="8451a66ab5c77c19" providerId="LiveId" clId="{4EECE829-AB60-4DDE-AE69-69F2360677FB}" dt="2024-10-01T16:34:14.317" v="9" actId="1076"/>
          <ac:picMkLst>
            <pc:docMk/>
            <pc:sldMk cId="269371125" sldId="256"/>
            <ac:picMk id="10" creationId="{65609F24-C604-6177-A962-41DD3183C53A}"/>
          </ac:picMkLst>
        </pc:picChg>
        <pc:picChg chg="add del mod">
          <ac:chgData name="Eduardo Muñoz Sala" userId="8451a66ab5c77c19" providerId="LiveId" clId="{4EECE829-AB60-4DDE-AE69-69F2360677FB}" dt="2024-10-01T16:37:28.052" v="19" actId="478"/>
          <ac:picMkLst>
            <pc:docMk/>
            <pc:sldMk cId="269371125" sldId="256"/>
            <ac:picMk id="12" creationId="{5D45E949-F0C1-3C3B-8DFB-6CDC45510038}"/>
          </ac:picMkLst>
        </pc:picChg>
        <pc:picChg chg="add mod">
          <ac:chgData name="Eduardo Muñoz Sala" userId="8451a66ab5c77c19" providerId="LiveId" clId="{4EECE829-AB60-4DDE-AE69-69F2360677FB}" dt="2024-10-01T16:37:58.314" v="25" actId="1076"/>
          <ac:picMkLst>
            <pc:docMk/>
            <pc:sldMk cId="269371125" sldId="256"/>
            <ac:picMk id="14" creationId="{3E54CAEA-78F2-CE8C-E835-E73FD1F6C3E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F9435-10DA-49AF-9241-154DAA6C56A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058DA66-43F7-41E6-810D-339682275A9D}">
      <dgm:prSet phldrT="[Texto]"/>
      <dgm:spPr/>
      <dgm:t>
        <a:bodyPr/>
        <a:lstStyle/>
        <a:p>
          <a:r>
            <a:rPr lang="es-ES" dirty="0"/>
            <a:t>Lambda - </a:t>
          </a:r>
          <a:r>
            <a:rPr lang="es-ES" dirty="0" err="1"/>
            <a:t>Deploy</a:t>
          </a:r>
          <a:r>
            <a:rPr lang="es-ES" dirty="0"/>
            <a:t> </a:t>
          </a:r>
          <a:r>
            <a:rPr lang="es-ES" dirty="0" err="1"/>
            <a:t>Model</a:t>
          </a:r>
          <a:endParaRPr lang="es-ES" dirty="0"/>
        </a:p>
      </dgm:t>
    </dgm:pt>
    <dgm:pt modelId="{40C25363-5761-4115-86E7-E1BBE8F0D085}" type="parTrans" cxnId="{37E7280C-342E-4218-B88B-875410DA9FFE}">
      <dgm:prSet/>
      <dgm:spPr/>
      <dgm:t>
        <a:bodyPr/>
        <a:lstStyle/>
        <a:p>
          <a:endParaRPr lang="es-ES"/>
        </a:p>
      </dgm:t>
    </dgm:pt>
    <dgm:pt modelId="{976166ED-4529-47E7-9F95-780D99241EAF}" type="sibTrans" cxnId="{37E7280C-342E-4218-B88B-875410DA9FFE}">
      <dgm:prSet/>
      <dgm:spPr/>
      <dgm:t>
        <a:bodyPr/>
        <a:lstStyle/>
        <a:p>
          <a:endParaRPr lang="es-ES"/>
        </a:p>
      </dgm:t>
    </dgm:pt>
    <dgm:pt modelId="{D99B89AF-7A0A-4E4A-97B6-8FCA9F2A617F}">
      <dgm:prSet phldrT="[Texto]"/>
      <dgm:spPr/>
      <dgm:t>
        <a:bodyPr/>
        <a:lstStyle/>
        <a:p>
          <a:r>
            <a:rPr lang="es-ES" dirty="0"/>
            <a:t> Dinámicamente usando la SDK boto3 creamos la Lambda – </a:t>
          </a:r>
          <a:r>
            <a:rPr lang="es-ES" dirty="0" err="1"/>
            <a:t>Predict</a:t>
          </a:r>
          <a:r>
            <a:rPr lang="es-ES" dirty="0"/>
            <a:t> del modelo</a:t>
          </a:r>
        </a:p>
      </dgm:t>
    </dgm:pt>
    <dgm:pt modelId="{32F29278-7413-4A14-A5C0-3576E24B8279}" type="parTrans" cxnId="{A21059AB-3E00-4274-B353-99B64D39ED60}">
      <dgm:prSet/>
      <dgm:spPr/>
      <dgm:t>
        <a:bodyPr/>
        <a:lstStyle/>
        <a:p>
          <a:endParaRPr lang="es-ES"/>
        </a:p>
      </dgm:t>
    </dgm:pt>
    <dgm:pt modelId="{00D88B13-935D-4E03-A41C-01FAF664BD6C}" type="sibTrans" cxnId="{A21059AB-3E00-4274-B353-99B64D39ED60}">
      <dgm:prSet/>
      <dgm:spPr/>
      <dgm:t>
        <a:bodyPr/>
        <a:lstStyle/>
        <a:p>
          <a:endParaRPr lang="es-ES"/>
        </a:p>
      </dgm:t>
    </dgm:pt>
    <dgm:pt modelId="{9BE04FCB-E0CE-4C02-872C-3DE654CA0FA0}">
      <dgm:prSet phldrT="[Texto]"/>
      <dgm:spPr/>
      <dgm:t>
        <a:bodyPr/>
        <a:lstStyle/>
        <a:p>
          <a:r>
            <a:rPr lang="es-ES" dirty="0"/>
            <a:t>API Gateway – Método </a:t>
          </a:r>
          <a:r>
            <a:rPr lang="es-ES" dirty="0" err="1"/>
            <a:t>predict</a:t>
          </a:r>
          <a:endParaRPr lang="es-ES" dirty="0"/>
        </a:p>
      </dgm:t>
    </dgm:pt>
    <dgm:pt modelId="{3119FEB0-8F8B-40C3-B0B4-E7C95341C9B2}" type="parTrans" cxnId="{EE44882B-297C-4084-8AEF-440519D5CDF1}">
      <dgm:prSet/>
      <dgm:spPr/>
      <dgm:t>
        <a:bodyPr/>
        <a:lstStyle/>
        <a:p>
          <a:endParaRPr lang="es-ES"/>
        </a:p>
      </dgm:t>
    </dgm:pt>
    <dgm:pt modelId="{B0C9BAA1-46A7-45E0-BE7B-9733856D66B7}" type="sibTrans" cxnId="{EE44882B-297C-4084-8AEF-440519D5CDF1}">
      <dgm:prSet/>
      <dgm:spPr/>
      <dgm:t>
        <a:bodyPr/>
        <a:lstStyle/>
        <a:p>
          <a:endParaRPr lang="es-ES"/>
        </a:p>
      </dgm:t>
    </dgm:pt>
    <dgm:pt modelId="{56156886-2E91-42C6-9307-17C6E4C80F60}">
      <dgm:prSet phldrT="[Texto]"/>
      <dgm:spPr/>
      <dgm:t>
        <a:bodyPr/>
        <a:lstStyle/>
        <a:p>
          <a:r>
            <a:rPr lang="es-ES" dirty="0"/>
            <a:t> Creamos una API Gateway con los recursos /</a:t>
          </a:r>
          <a:r>
            <a:rPr lang="es-ES" dirty="0" err="1"/>
            <a:t>predict</a:t>
          </a:r>
          <a:endParaRPr lang="es-ES" dirty="0"/>
        </a:p>
      </dgm:t>
    </dgm:pt>
    <dgm:pt modelId="{B210932A-63AC-4864-894D-F73D3F0DB30B}" type="parTrans" cxnId="{5062EEA8-1876-412C-AB46-56DB4B669602}">
      <dgm:prSet/>
      <dgm:spPr/>
      <dgm:t>
        <a:bodyPr/>
        <a:lstStyle/>
        <a:p>
          <a:endParaRPr lang="es-ES"/>
        </a:p>
      </dgm:t>
    </dgm:pt>
    <dgm:pt modelId="{A80D9826-0DF3-4E7D-9EF3-72BCA7370243}" type="sibTrans" cxnId="{5062EEA8-1876-412C-AB46-56DB4B669602}">
      <dgm:prSet/>
      <dgm:spPr/>
      <dgm:t>
        <a:bodyPr/>
        <a:lstStyle/>
        <a:p>
          <a:endParaRPr lang="es-ES"/>
        </a:p>
      </dgm:t>
    </dgm:pt>
    <dgm:pt modelId="{80FF6DBB-F3E6-4844-A829-EC4094DFD715}">
      <dgm:prSet phldrT="[Texto]"/>
      <dgm:spPr/>
      <dgm:t>
        <a:bodyPr/>
        <a:lstStyle/>
        <a:p>
          <a:r>
            <a:rPr lang="es-ES" dirty="0"/>
            <a:t>Lambda – </a:t>
          </a:r>
          <a:r>
            <a:rPr lang="es-ES" dirty="0" err="1"/>
            <a:t>Predict</a:t>
          </a:r>
          <a:r>
            <a:rPr lang="es-ES" dirty="0"/>
            <a:t> del modelo</a:t>
          </a:r>
        </a:p>
      </dgm:t>
    </dgm:pt>
    <dgm:pt modelId="{09548CC9-B4B4-4564-BC43-D22690573B6A}" type="parTrans" cxnId="{505D413D-9531-4CF1-8B8E-F33EBB92292B}">
      <dgm:prSet/>
      <dgm:spPr/>
      <dgm:t>
        <a:bodyPr/>
        <a:lstStyle/>
        <a:p>
          <a:endParaRPr lang="es-ES"/>
        </a:p>
      </dgm:t>
    </dgm:pt>
    <dgm:pt modelId="{6EECC14E-61F8-4E25-B95D-BBE4CD0109E3}" type="sibTrans" cxnId="{505D413D-9531-4CF1-8B8E-F33EBB92292B}">
      <dgm:prSet/>
      <dgm:spPr/>
      <dgm:t>
        <a:bodyPr/>
        <a:lstStyle/>
        <a:p>
          <a:endParaRPr lang="es-ES"/>
        </a:p>
      </dgm:t>
    </dgm:pt>
    <dgm:pt modelId="{61FDBC1B-7187-4BAB-A077-9129EDD32533}">
      <dgm:prSet phldrT="[Texto]"/>
      <dgm:spPr/>
      <dgm:t>
        <a:bodyPr/>
        <a:lstStyle/>
        <a:p>
          <a:r>
            <a:rPr lang="es-ES" dirty="0"/>
            <a:t>Función Lambda creada automáticamente con la imagen anterior, </a:t>
          </a:r>
        </a:p>
      </dgm:t>
    </dgm:pt>
    <dgm:pt modelId="{87AC4AD3-C3A0-4818-BA78-27C092B062BD}" type="parTrans" cxnId="{DF60B052-EB9D-4A94-9556-CB237A6B0244}">
      <dgm:prSet/>
      <dgm:spPr/>
      <dgm:t>
        <a:bodyPr/>
        <a:lstStyle/>
        <a:p>
          <a:endParaRPr lang="es-ES"/>
        </a:p>
      </dgm:t>
    </dgm:pt>
    <dgm:pt modelId="{B6F8CD20-C2FA-4749-9F2C-C19D3BF2710E}" type="sibTrans" cxnId="{DF60B052-EB9D-4A94-9556-CB237A6B0244}">
      <dgm:prSet/>
      <dgm:spPr/>
      <dgm:t>
        <a:bodyPr/>
        <a:lstStyle/>
        <a:p>
          <a:endParaRPr lang="es-ES"/>
        </a:p>
      </dgm:t>
    </dgm:pt>
    <dgm:pt modelId="{00275741-4C40-4B38-AAB3-56205F134FEC}">
      <dgm:prSet phldrT="[Texto]"/>
      <dgm:spPr/>
      <dgm:t>
        <a:bodyPr/>
        <a:lstStyle/>
        <a:p>
          <a:r>
            <a:rPr lang="es-ES" dirty="0"/>
            <a:t>Contenedor </a:t>
          </a:r>
          <a:r>
            <a:rPr lang="es-ES" dirty="0" err="1"/>
            <a:t>scikit-learn</a:t>
          </a:r>
          <a:endParaRPr lang="es-ES" dirty="0"/>
        </a:p>
      </dgm:t>
    </dgm:pt>
    <dgm:pt modelId="{B745A685-99FE-4CE0-BBE0-0E7C434B5108}" type="parTrans" cxnId="{41EFF3F7-BC75-4360-85BD-A2A4F74E435C}">
      <dgm:prSet/>
      <dgm:spPr/>
      <dgm:t>
        <a:bodyPr/>
        <a:lstStyle/>
        <a:p>
          <a:endParaRPr lang="es-ES"/>
        </a:p>
      </dgm:t>
    </dgm:pt>
    <dgm:pt modelId="{E7482E10-AA51-42A4-BBBB-103B63951E03}" type="sibTrans" cxnId="{41EFF3F7-BC75-4360-85BD-A2A4F74E435C}">
      <dgm:prSet/>
      <dgm:spPr/>
      <dgm:t>
        <a:bodyPr/>
        <a:lstStyle/>
        <a:p>
          <a:endParaRPr lang="es-ES"/>
        </a:p>
      </dgm:t>
    </dgm:pt>
    <dgm:pt modelId="{17435123-709A-4D49-A30E-9D2A3D5F50E0}">
      <dgm:prSet phldrT="[Texto]"/>
      <dgm:spPr/>
      <dgm:t>
        <a:bodyPr/>
        <a:lstStyle/>
        <a:p>
          <a:r>
            <a:rPr lang="es-ES" dirty="0"/>
            <a:t> Construiremos un contenedor definido para una Función Lambda</a:t>
          </a:r>
        </a:p>
      </dgm:t>
    </dgm:pt>
    <dgm:pt modelId="{9F40CEDE-0962-448F-A78A-4E435D9AD05D}" type="parTrans" cxnId="{809C7482-795E-4DD9-9DE9-EECFACBD51D3}">
      <dgm:prSet/>
      <dgm:spPr/>
      <dgm:t>
        <a:bodyPr/>
        <a:lstStyle/>
        <a:p>
          <a:endParaRPr lang="es-ES"/>
        </a:p>
      </dgm:t>
    </dgm:pt>
    <dgm:pt modelId="{0C452B22-F733-4EC5-9F94-36667DF4E72A}" type="sibTrans" cxnId="{809C7482-795E-4DD9-9DE9-EECFACBD51D3}">
      <dgm:prSet/>
      <dgm:spPr/>
      <dgm:t>
        <a:bodyPr/>
        <a:lstStyle/>
        <a:p>
          <a:endParaRPr lang="es-ES"/>
        </a:p>
      </dgm:t>
    </dgm:pt>
    <dgm:pt modelId="{62DB90D0-57A2-4D35-A6B3-FCF3B7C5B02D}">
      <dgm:prSet phldrT="[Texto]"/>
      <dgm:spPr/>
      <dgm:t>
        <a:bodyPr/>
        <a:lstStyle/>
        <a:p>
          <a:r>
            <a:rPr lang="es-ES" dirty="0"/>
            <a:t>Esta función recibirá en su </a:t>
          </a:r>
          <a:r>
            <a:rPr lang="es-ES" dirty="0" err="1"/>
            <a:t>body</a:t>
          </a:r>
          <a:r>
            <a:rPr lang="es-ES" dirty="0"/>
            <a:t> los inputs de la predicción</a:t>
          </a:r>
        </a:p>
      </dgm:t>
    </dgm:pt>
    <dgm:pt modelId="{87E08FFC-8E9E-421E-8C2E-2623F39E6C90}" type="parTrans" cxnId="{4EE413F6-F8A1-48FF-8034-F2469FE073A3}">
      <dgm:prSet/>
      <dgm:spPr/>
      <dgm:t>
        <a:bodyPr/>
        <a:lstStyle/>
        <a:p>
          <a:endParaRPr lang="es-ES"/>
        </a:p>
      </dgm:t>
    </dgm:pt>
    <dgm:pt modelId="{4DDA1B5C-0D12-4BCC-B408-D8EFB6B2239D}" type="sibTrans" cxnId="{4EE413F6-F8A1-48FF-8034-F2469FE073A3}">
      <dgm:prSet/>
      <dgm:spPr/>
      <dgm:t>
        <a:bodyPr/>
        <a:lstStyle/>
        <a:p>
          <a:endParaRPr lang="es-ES"/>
        </a:p>
      </dgm:t>
    </dgm:pt>
    <dgm:pt modelId="{15557966-EC1C-40AC-9DF9-20FBCBDEC441}">
      <dgm:prSet phldrT="[Texto]"/>
      <dgm:spPr/>
      <dgm:t>
        <a:bodyPr/>
        <a:lstStyle/>
        <a:p>
          <a:r>
            <a:rPr lang="es-ES" dirty="0"/>
            <a:t> Variables de entorno con el modelo y el </a:t>
          </a:r>
          <a:r>
            <a:rPr lang="es-ES" dirty="0" err="1"/>
            <a:t>bucket</a:t>
          </a:r>
          <a:r>
            <a:rPr lang="es-ES" dirty="0"/>
            <a:t> en cuestión. </a:t>
          </a:r>
        </a:p>
      </dgm:t>
    </dgm:pt>
    <dgm:pt modelId="{7317B531-2E08-4AE1-9F0C-0619E90D03A3}" type="parTrans" cxnId="{2EB536E6-AA5D-44D0-BF56-7A1652C6EA08}">
      <dgm:prSet/>
      <dgm:spPr/>
      <dgm:t>
        <a:bodyPr/>
        <a:lstStyle/>
        <a:p>
          <a:endParaRPr lang="es-ES"/>
        </a:p>
      </dgm:t>
    </dgm:pt>
    <dgm:pt modelId="{382E6A49-83C9-447F-9CDD-5DFD86EA1CB7}" type="sibTrans" cxnId="{2EB536E6-AA5D-44D0-BF56-7A1652C6EA08}">
      <dgm:prSet/>
      <dgm:spPr/>
      <dgm:t>
        <a:bodyPr/>
        <a:lstStyle/>
        <a:p>
          <a:endParaRPr lang="es-ES"/>
        </a:p>
      </dgm:t>
    </dgm:pt>
    <dgm:pt modelId="{0954904D-106E-488D-8C9E-D7417D2136B3}">
      <dgm:prSet phldrT="[Texto]"/>
      <dgm:spPr/>
      <dgm:t>
        <a:bodyPr/>
        <a:lstStyle/>
        <a:p>
          <a:r>
            <a:rPr lang="es-ES" dirty="0"/>
            <a:t> Carga un modelo </a:t>
          </a:r>
          <a:r>
            <a:rPr lang="es-ES" dirty="0" err="1"/>
            <a:t>sklearn</a:t>
          </a:r>
          <a:endParaRPr lang="es-ES" dirty="0"/>
        </a:p>
      </dgm:t>
    </dgm:pt>
    <dgm:pt modelId="{1B16783D-6480-4D3B-BC59-5EF011A14BA9}" type="parTrans" cxnId="{95D74A4F-05EB-4C12-93EF-115A00891FA3}">
      <dgm:prSet/>
      <dgm:spPr/>
      <dgm:t>
        <a:bodyPr/>
        <a:lstStyle/>
        <a:p>
          <a:endParaRPr lang="es-ES"/>
        </a:p>
      </dgm:t>
    </dgm:pt>
    <dgm:pt modelId="{4E6CE5F2-6344-474E-89ED-2D8E184DF36A}" type="sibTrans" cxnId="{95D74A4F-05EB-4C12-93EF-115A00891FA3}">
      <dgm:prSet/>
      <dgm:spPr/>
      <dgm:t>
        <a:bodyPr/>
        <a:lstStyle/>
        <a:p>
          <a:endParaRPr lang="es-ES"/>
        </a:p>
      </dgm:t>
    </dgm:pt>
    <dgm:pt modelId="{5192EED5-25DC-4F73-B1ED-1DE202B26AF2}">
      <dgm:prSet phldrT="[Texto]"/>
      <dgm:spPr/>
      <dgm:t>
        <a:bodyPr/>
        <a:lstStyle/>
        <a:p>
          <a:r>
            <a:rPr lang="es-ES" dirty="0"/>
            <a:t> Ejecuta </a:t>
          </a:r>
          <a:r>
            <a:rPr lang="es-ES" dirty="0" err="1"/>
            <a:t>predict</a:t>
          </a:r>
          <a:r>
            <a:rPr lang="es-ES" dirty="0"/>
            <a:t> del modelo, recibiendo los inputs en el </a:t>
          </a:r>
          <a:r>
            <a:rPr lang="es-ES" dirty="0" err="1"/>
            <a:t>body</a:t>
          </a:r>
          <a:r>
            <a:rPr lang="es-ES" dirty="0"/>
            <a:t> de su invocación</a:t>
          </a:r>
        </a:p>
      </dgm:t>
    </dgm:pt>
    <dgm:pt modelId="{0BC3B2F7-FC81-4E4E-A723-81A96B592B99}" type="parTrans" cxnId="{2E68CE7E-74C9-4D03-9E5E-AD132738BF54}">
      <dgm:prSet/>
      <dgm:spPr/>
      <dgm:t>
        <a:bodyPr/>
        <a:lstStyle/>
        <a:p>
          <a:endParaRPr lang="es-ES"/>
        </a:p>
      </dgm:t>
    </dgm:pt>
    <dgm:pt modelId="{C6F9EFBC-4B6C-4DFF-AEAB-84F7C59F5036}" type="sibTrans" cxnId="{2E68CE7E-74C9-4D03-9E5E-AD132738BF54}">
      <dgm:prSet/>
      <dgm:spPr/>
      <dgm:t>
        <a:bodyPr/>
        <a:lstStyle/>
        <a:p>
          <a:endParaRPr lang="es-ES"/>
        </a:p>
      </dgm:t>
    </dgm:pt>
    <dgm:pt modelId="{9423F8B5-D8B3-4C9E-B5BC-A589681D215D}">
      <dgm:prSet phldrT="[Texto]"/>
      <dgm:spPr/>
      <dgm:t>
        <a:bodyPr/>
        <a:lstStyle/>
        <a:p>
          <a:r>
            <a:rPr lang="es-ES" dirty="0"/>
            <a:t> Definir un método POST que invoque a la Lambda</a:t>
          </a:r>
        </a:p>
      </dgm:t>
    </dgm:pt>
    <dgm:pt modelId="{16CCD53E-8D86-4B0E-8D57-3F42356CE911}" type="parTrans" cxnId="{003EB3C1-162C-47BE-B21F-F9002461C87A}">
      <dgm:prSet/>
      <dgm:spPr/>
      <dgm:t>
        <a:bodyPr/>
        <a:lstStyle/>
        <a:p>
          <a:endParaRPr lang="es-ES"/>
        </a:p>
      </dgm:t>
    </dgm:pt>
    <dgm:pt modelId="{B965AC58-D198-4091-8D6A-232A09A0707A}" type="sibTrans" cxnId="{003EB3C1-162C-47BE-B21F-F9002461C87A}">
      <dgm:prSet/>
      <dgm:spPr/>
      <dgm:t>
        <a:bodyPr/>
        <a:lstStyle/>
        <a:p>
          <a:endParaRPr lang="es-ES"/>
        </a:p>
      </dgm:t>
    </dgm:pt>
    <dgm:pt modelId="{0DE8B4EA-D23B-4079-ACCC-DA7EBBBAFE97}">
      <dgm:prSet phldrT="[Texto]"/>
      <dgm:spPr/>
      <dgm:t>
        <a:bodyPr/>
        <a:lstStyle/>
        <a:p>
          <a:r>
            <a:rPr lang="es-ES" dirty="0"/>
            <a:t> Desplegamos el </a:t>
          </a:r>
          <a:r>
            <a:rPr lang="es-ES" dirty="0" err="1"/>
            <a:t>stage</a:t>
          </a:r>
          <a:r>
            <a:rPr lang="es-ES" dirty="0"/>
            <a:t> pro para publicar la API</a:t>
          </a:r>
        </a:p>
      </dgm:t>
    </dgm:pt>
    <dgm:pt modelId="{40AB83A8-72FE-47D3-A1ED-61435CD85F80}" type="parTrans" cxnId="{1D22959B-98AD-47B2-8080-D48ADD12E986}">
      <dgm:prSet/>
      <dgm:spPr/>
      <dgm:t>
        <a:bodyPr/>
        <a:lstStyle/>
        <a:p>
          <a:endParaRPr lang="es-ES"/>
        </a:p>
      </dgm:t>
    </dgm:pt>
    <dgm:pt modelId="{29BA16AE-5ADD-42F4-AC79-005684206368}" type="sibTrans" cxnId="{1D22959B-98AD-47B2-8080-D48ADD12E986}">
      <dgm:prSet/>
      <dgm:spPr/>
      <dgm:t>
        <a:bodyPr/>
        <a:lstStyle/>
        <a:p>
          <a:endParaRPr lang="es-ES"/>
        </a:p>
      </dgm:t>
    </dgm:pt>
    <dgm:pt modelId="{2A4392E4-AD48-48DD-B644-95F175B7E75E}">
      <dgm:prSet phldrT="[Texto]"/>
      <dgm:spPr/>
      <dgm:t>
        <a:bodyPr/>
        <a:lstStyle/>
        <a:p>
          <a:r>
            <a:rPr lang="es-ES" dirty="0"/>
            <a:t> A su vez usando boto3, creamos el API Gateway – Método </a:t>
          </a:r>
          <a:r>
            <a:rPr lang="es-ES" dirty="0" err="1"/>
            <a:t>predict</a:t>
          </a:r>
          <a:endParaRPr lang="es-ES" dirty="0"/>
        </a:p>
      </dgm:t>
    </dgm:pt>
    <dgm:pt modelId="{AD226D90-85F9-48E5-8E43-E2CADA1251F5}" type="parTrans" cxnId="{AD264113-57BA-4322-BCEE-A3BAAEABEF0A}">
      <dgm:prSet/>
      <dgm:spPr/>
      <dgm:t>
        <a:bodyPr/>
        <a:lstStyle/>
        <a:p>
          <a:endParaRPr lang="es-ES"/>
        </a:p>
      </dgm:t>
    </dgm:pt>
    <dgm:pt modelId="{DCEED35F-D548-4BCF-ACA9-8298845813B1}" type="sibTrans" cxnId="{AD264113-57BA-4322-BCEE-A3BAAEABEF0A}">
      <dgm:prSet/>
      <dgm:spPr/>
      <dgm:t>
        <a:bodyPr/>
        <a:lstStyle/>
        <a:p>
          <a:endParaRPr lang="es-ES"/>
        </a:p>
      </dgm:t>
    </dgm:pt>
    <dgm:pt modelId="{80FE7EBD-C8BA-4C57-9892-18A5F5C79947}">
      <dgm:prSet phldrT="[Texto]"/>
      <dgm:spPr/>
      <dgm:t>
        <a:bodyPr/>
        <a:lstStyle/>
        <a:p>
          <a:r>
            <a:rPr lang="es-ES" dirty="0"/>
            <a:t> Devolvemos la URL a invocar para ejecutar una predicción</a:t>
          </a:r>
        </a:p>
      </dgm:t>
    </dgm:pt>
    <dgm:pt modelId="{2BB2DAEC-EB70-4C6E-A0CC-E421BEE0999B}" type="parTrans" cxnId="{D8A36FBA-B4C3-4C2D-8F96-B59E00EF088C}">
      <dgm:prSet/>
      <dgm:spPr/>
      <dgm:t>
        <a:bodyPr/>
        <a:lstStyle/>
        <a:p>
          <a:endParaRPr lang="es-ES"/>
        </a:p>
      </dgm:t>
    </dgm:pt>
    <dgm:pt modelId="{194E9386-3EB5-4158-8F5C-CDD0E3DA1A31}" type="sibTrans" cxnId="{D8A36FBA-B4C3-4C2D-8F96-B59E00EF088C}">
      <dgm:prSet/>
      <dgm:spPr/>
      <dgm:t>
        <a:bodyPr/>
        <a:lstStyle/>
        <a:p>
          <a:endParaRPr lang="es-ES"/>
        </a:p>
      </dgm:t>
    </dgm:pt>
    <dgm:pt modelId="{FF75BD09-C1B8-4526-8419-1769B543EC3D}" type="pres">
      <dgm:prSet presAssocID="{E6DF9435-10DA-49AF-9241-154DAA6C56A3}" presName="linearFlow" presStyleCnt="0">
        <dgm:presLayoutVars>
          <dgm:dir/>
          <dgm:animLvl val="lvl"/>
          <dgm:resizeHandles val="exact"/>
        </dgm:presLayoutVars>
      </dgm:prSet>
      <dgm:spPr/>
    </dgm:pt>
    <dgm:pt modelId="{87EB0450-23E7-4F32-902D-B33EA4DB2116}" type="pres">
      <dgm:prSet presAssocID="{9058DA66-43F7-41E6-810D-339682275A9D}" presName="composite" presStyleCnt="0"/>
      <dgm:spPr/>
    </dgm:pt>
    <dgm:pt modelId="{788BC7D1-9D3F-470B-8541-AFE328975228}" type="pres">
      <dgm:prSet presAssocID="{9058DA66-43F7-41E6-810D-339682275A9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FD2B92F-7682-4184-AD0C-6EB451E1C573}" type="pres">
      <dgm:prSet presAssocID="{9058DA66-43F7-41E6-810D-339682275A9D}" presName="parSh" presStyleLbl="node1" presStyleIdx="0" presStyleCnt="4"/>
      <dgm:spPr/>
    </dgm:pt>
    <dgm:pt modelId="{1D16A0A7-9DFA-47C4-8332-BA40FFC79AA3}" type="pres">
      <dgm:prSet presAssocID="{9058DA66-43F7-41E6-810D-339682275A9D}" presName="desTx" presStyleLbl="fgAcc1" presStyleIdx="0" presStyleCnt="4">
        <dgm:presLayoutVars>
          <dgm:bulletEnabled val="1"/>
        </dgm:presLayoutVars>
      </dgm:prSet>
      <dgm:spPr/>
    </dgm:pt>
    <dgm:pt modelId="{6F6866F7-E3B0-40D0-BEBE-F9159753813A}" type="pres">
      <dgm:prSet presAssocID="{976166ED-4529-47E7-9F95-780D99241EAF}" presName="sibTrans" presStyleLbl="sibTrans2D1" presStyleIdx="0" presStyleCnt="3"/>
      <dgm:spPr/>
    </dgm:pt>
    <dgm:pt modelId="{35E0798E-0207-4262-BDEF-260C2FB0EB81}" type="pres">
      <dgm:prSet presAssocID="{976166ED-4529-47E7-9F95-780D99241EAF}" presName="connTx" presStyleLbl="sibTrans2D1" presStyleIdx="0" presStyleCnt="3"/>
      <dgm:spPr/>
    </dgm:pt>
    <dgm:pt modelId="{B54A7350-40FD-42E6-ABCD-D14483D9CABD}" type="pres">
      <dgm:prSet presAssocID="{9BE04FCB-E0CE-4C02-872C-3DE654CA0FA0}" presName="composite" presStyleCnt="0"/>
      <dgm:spPr/>
    </dgm:pt>
    <dgm:pt modelId="{9EBDAE21-17D1-4286-ADD8-E414FECD8F56}" type="pres">
      <dgm:prSet presAssocID="{9BE04FCB-E0CE-4C02-872C-3DE654CA0FA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C3B6CFD-A62F-4B75-99DE-B5C6D2E009E6}" type="pres">
      <dgm:prSet presAssocID="{9BE04FCB-E0CE-4C02-872C-3DE654CA0FA0}" presName="parSh" presStyleLbl="node1" presStyleIdx="1" presStyleCnt="4"/>
      <dgm:spPr/>
    </dgm:pt>
    <dgm:pt modelId="{FCAEF59D-6C85-473D-A46C-54098F3B2A53}" type="pres">
      <dgm:prSet presAssocID="{9BE04FCB-E0CE-4C02-872C-3DE654CA0FA0}" presName="desTx" presStyleLbl="fgAcc1" presStyleIdx="1" presStyleCnt="4">
        <dgm:presLayoutVars>
          <dgm:bulletEnabled val="1"/>
        </dgm:presLayoutVars>
      </dgm:prSet>
      <dgm:spPr/>
    </dgm:pt>
    <dgm:pt modelId="{E89DC3E0-3233-4895-81B2-0386AE5BAC35}" type="pres">
      <dgm:prSet presAssocID="{B0C9BAA1-46A7-45E0-BE7B-9733856D66B7}" presName="sibTrans" presStyleLbl="sibTrans2D1" presStyleIdx="1" presStyleCnt="3"/>
      <dgm:spPr/>
    </dgm:pt>
    <dgm:pt modelId="{344D2624-842E-46FA-9E30-84164CB2F1E8}" type="pres">
      <dgm:prSet presAssocID="{B0C9BAA1-46A7-45E0-BE7B-9733856D66B7}" presName="connTx" presStyleLbl="sibTrans2D1" presStyleIdx="1" presStyleCnt="3"/>
      <dgm:spPr/>
    </dgm:pt>
    <dgm:pt modelId="{779F7E86-89B1-443C-8AC7-F4EFE384D2A0}" type="pres">
      <dgm:prSet presAssocID="{80FF6DBB-F3E6-4844-A829-EC4094DFD715}" presName="composite" presStyleCnt="0"/>
      <dgm:spPr/>
    </dgm:pt>
    <dgm:pt modelId="{AEB89E21-B111-49B0-90B5-87BEA7CE77A0}" type="pres">
      <dgm:prSet presAssocID="{80FF6DBB-F3E6-4844-A829-EC4094DFD715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BBE6340-BEEB-49AE-A24C-BA1369841F4A}" type="pres">
      <dgm:prSet presAssocID="{80FF6DBB-F3E6-4844-A829-EC4094DFD715}" presName="parSh" presStyleLbl="node1" presStyleIdx="2" presStyleCnt="4"/>
      <dgm:spPr/>
    </dgm:pt>
    <dgm:pt modelId="{6D673E1F-3CC9-452B-97C3-11D594848072}" type="pres">
      <dgm:prSet presAssocID="{80FF6DBB-F3E6-4844-A829-EC4094DFD715}" presName="desTx" presStyleLbl="fgAcc1" presStyleIdx="2" presStyleCnt="4">
        <dgm:presLayoutVars>
          <dgm:bulletEnabled val="1"/>
        </dgm:presLayoutVars>
      </dgm:prSet>
      <dgm:spPr/>
    </dgm:pt>
    <dgm:pt modelId="{409B0C9B-AC74-48B9-A727-307DA4F75F9F}" type="pres">
      <dgm:prSet presAssocID="{6EECC14E-61F8-4E25-B95D-BBE4CD0109E3}" presName="sibTrans" presStyleLbl="sibTrans2D1" presStyleIdx="2" presStyleCnt="3"/>
      <dgm:spPr/>
    </dgm:pt>
    <dgm:pt modelId="{D6441E18-9ED6-4217-8487-A8F9D7493E78}" type="pres">
      <dgm:prSet presAssocID="{6EECC14E-61F8-4E25-B95D-BBE4CD0109E3}" presName="connTx" presStyleLbl="sibTrans2D1" presStyleIdx="2" presStyleCnt="3"/>
      <dgm:spPr/>
    </dgm:pt>
    <dgm:pt modelId="{61FA1064-25E8-4AD6-9ACD-B527E5DAE7B0}" type="pres">
      <dgm:prSet presAssocID="{00275741-4C40-4B38-AAB3-56205F134FEC}" presName="composite" presStyleCnt="0"/>
      <dgm:spPr/>
    </dgm:pt>
    <dgm:pt modelId="{1E5B5F24-8E81-4416-ACDB-069CCD32DC9C}" type="pres">
      <dgm:prSet presAssocID="{00275741-4C40-4B38-AAB3-56205F134FE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4AF347-0EC4-43E5-A2E3-299657883532}" type="pres">
      <dgm:prSet presAssocID="{00275741-4C40-4B38-AAB3-56205F134FEC}" presName="parSh" presStyleLbl="node1" presStyleIdx="3" presStyleCnt="4"/>
      <dgm:spPr/>
    </dgm:pt>
    <dgm:pt modelId="{1C0124BE-F7F3-468C-B5D9-E5B50DAFF654}" type="pres">
      <dgm:prSet presAssocID="{00275741-4C40-4B38-AAB3-56205F134FE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37E7280C-342E-4218-B88B-875410DA9FFE}" srcId="{E6DF9435-10DA-49AF-9241-154DAA6C56A3}" destId="{9058DA66-43F7-41E6-810D-339682275A9D}" srcOrd="0" destOrd="0" parTransId="{40C25363-5761-4115-86E7-E1BBE8F0D085}" sibTransId="{976166ED-4529-47E7-9F95-780D99241EAF}"/>
    <dgm:cxn modelId="{AD264113-57BA-4322-BCEE-A3BAAEABEF0A}" srcId="{9058DA66-43F7-41E6-810D-339682275A9D}" destId="{2A4392E4-AD48-48DD-B644-95F175B7E75E}" srcOrd="1" destOrd="0" parTransId="{AD226D90-85F9-48E5-8E43-E2CADA1251F5}" sibTransId="{DCEED35F-D548-4BCF-ACA9-8298845813B1}"/>
    <dgm:cxn modelId="{C01DF517-6715-49AD-809A-440C8448C7B7}" type="presOf" srcId="{9BE04FCB-E0CE-4C02-872C-3DE654CA0FA0}" destId="{FC3B6CFD-A62F-4B75-99DE-B5C6D2E009E6}" srcOrd="1" destOrd="0" presId="urn:microsoft.com/office/officeart/2005/8/layout/process3"/>
    <dgm:cxn modelId="{3126271F-B73C-4D8A-9BD6-907D66AFE149}" type="presOf" srcId="{80FF6DBB-F3E6-4844-A829-EC4094DFD715}" destId="{4BBE6340-BEEB-49AE-A24C-BA1369841F4A}" srcOrd="1" destOrd="0" presId="urn:microsoft.com/office/officeart/2005/8/layout/process3"/>
    <dgm:cxn modelId="{A8146623-92B4-4D64-9B81-EEEC4059FC96}" type="presOf" srcId="{80FE7EBD-C8BA-4C57-9892-18A5F5C79947}" destId="{1D16A0A7-9DFA-47C4-8332-BA40FFC79AA3}" srcOrd="0" destOrd="2" presId="urn:microsoft.com/office/officeart/2005/8/layout/process3"/>
    <dgm:cxn modelId="{2A31CC23-CF83-4F7F-9779-0E5BADC26415}" type="presOf" srcId="{0954904D-106E-488D-8C9E-D7417D2136B3}" destId="{1C0124BE-F7F3-468C-B5D9-E5B50DAFF654}" srcOrd="0" destOrd="1" presId="urn:microsoft.com/office/officeart/2005/8/layout/process3"/>
    <dgm:cxn modelId="{EE44882B-297C-4084-8AEF-440519D5CDF1}" srcId="{E6DF9435-10DA-49AF-9241-154DAA6C56A3}" destId="{9BE04FCB-E0CE-4C02-872C-3DE654CA0FA0}" srcOrd="1" destOrd="0" parTransId="{3119FEB0-8F8B-40C3-B0B4-E7C95341C9B2}" sibTransId="{B0C9BAA1-46A7-45E0-BE7B-9733856D66B7}"/>
    <dgm:cxn modelId="{9A6BEB2B-DA07-442E-A7D8-55AC24E4DF85}" type="presOf" srcId="{5192EED5-25DC-4F73-B1ED-1DE202B26AF2}" destId="{1C0124BE-F7F3-468C-B5D9-E5B50DAFF654}" srcOrd="0" destOrd="2" presId="urn:microsoft.com/office/officeart/2005/8/layout/process3"/>
    <dgm:cxn modelId="{DCD45A36-5AA8-4794-BD34-06E80D101F8D}" type="presOf" srcId="{2A4392E4-AD48-48DD-B644-95F175B7E75E}" destId="{1D16A0A7-9DFA-47C4-8332-BA40FFC79AA3}" srcOrd="0" destOrd="1" presId="urn:microsoft.com/office/officeart/2005/8/layout/process3"/>
    <dgm:cxn modelId="{505D413D-9531-4CF1-8B8E-F33EBB92292B}" srcId="{E6DF9435-10DA-49AF-9241-154DAA6C56A3}" destId="{80FF6DBB-F3E6-4844-A829-EC4094DFD715}" srcOrd="2" destOrd="0" parTransId="{09548CC9-B4B4-4564-BC43-D22690573B6A}" sibTransId="{6EECC14E-61F8-4E25-B95D-BBE4CD0109E3}"/>
    <dgm:cxn modelId="{F6AE813F-A5DE-481B-8936-B611343DD2A3}" type="presOf" srcId="{9423F8B5-D8B3-4C9E-B5BC-A589681D215D}" destId="{FCAEF59D-6C85-473D-A46C-54098F3B2A53}" srcOrd="0" destOrd="1" presId="urn:microsoft.com/office/officeart/2005/8/layout/process3"/>
    <dgm:cxn modelId="{A6C6975C-9B6A-4C90-94C8-A62E91B9B0C6}" type="presOf" srcId="{56156886-2E91-42C6-9307-17C6E4C80F60}" destId="{FCAEF59D-6C85-473D-A46C-54098F3B2A53}" srcOrd="0" destOrd="0" presId="urn:microsoft.com/office/officeart/2005/8/layout/process3"/>
    <dgm:cxn modelId="{62A91B41-8A8F-4CD9-A954-549DAB3B18AE}" type="presOf" srcId="{61FDBC1B-7187-4BAB-A077-9129EDD32533}" destId="{6D673E1F-3CC9-452B-97C3-11D594848072}" srcOrd="0" destOrd="0" presId="urn:microsoft.com/office/officeart/2005/8/layout/process3"/>
    <dgm:cxn modelId="{12F21443-6FEF-4BF4-9544-E42A70B282FE}" type="presOf" srcId="{62DB90D0-57A2-4D35-A6B3-FCF3B7C5B02D}" destId="{6D673E1F-3CC9-452B-97C3-11D594848072}" srcOrd="0" destOrd="2" presId="urn:microsoft.com/office/officeart/2005/8/layout/process3"/>
    <dgm:cxn modelId="{C7F7156A-3EEA-471B-9821-303935CBFE47}" type="presOf" srcId="{B0C9BAA1-46A7-45E0-BE7B-9733856D66B7}" destId="{E89DC3E0-3233-4895-81B2-0386AE5BAC35}" srcOrd="0" destOrd="0" presId="urn:microsoft.com/office/officeart/2005/8/layout/process3"/>
    <dgm:cxn modelId="{95D74A4F-05EB-4C12-93EF-115A00891FA3}" srcId="{00275741-4C40-4B38-AAB3-56205F134FEC}" destId="{0954904D-106E-488D-8C9E-D7417D2136B3}" srcOrd="1" destOrd="0" parTransId="{1B16783D-6480-4D3B-BC59-5EF011A14BA9}" sibTransId="{4E6CE5F2-6344-474E-89ED-2D8E184DF36A}"/>
    <dgm:cxn modelId="{DF60B052-EB9D-4A94-9556-CB237A6B0244}" srcId="{80FF6DBB-F3E6-4844-A829-EC4094DFD715}" destId="{61FDBC1B-7187-4BAB-A077-9129EDD32533}" srcOrd="0" destOrd="0" parTransId="{87AC4AD3-C3A0-4818-BA78-27C092B062BD}" sibTransId="{B6F8CD20-C2FA-4749-9F2C-C19D3BF2710E}"/>
    <dgm:cxn modelId="{902C5074-6B48-499E-A358-EFE55764472B}" type="presOf" srcId="{15557966-EC1C-40AC-9DF9-20FBCBDEC441}" destId="{6D673E1F-3CC9-452B-97C3-11D594848072}" srcOrd="0" destOrd="1" presId="urn:microsoft.com/office/officeart/2005/8/layout/process3"/>
    <dgm:cxn modelId="{D0B04A75-CA0A-49CB-8725-F48C64664A53}" type="presOf" srcId="{976166ED-4529-47E7-9F95-780D99241EAF}" destId="{6F6866F7-E3B0-40D0-BEBE-F9159753813A}" srcOrd="0" destOrd="0" presId="urn:microsoft.com/office/officeart/2005/8/layout/process3"/>
    <dgm:cxn modelId="{F3FCB175-10AE-45DC-93F5-99C64EC1DDB8}" type="presOf" srcId="{00275741-4C40-4B38-AAB3-56205F134FEC}" destId="{1E5B5F24-8E81-4416-ACDB-069CCD32DC9C}" srcOrd="0" destOrd="0" presId="urn:microsoft.com/office/officeart/2005/8/layout/process3"/>
    <dgm:cxn modelId="{2E68CE7E-74C9-4D03-9E5E-AD132738BF54}" srcId="{00275741-4C40-4B38-AAB3-56205F134FEC}" destId="{5192EED5-25DC-4F73-B1ED-1DE202B26AF2}" srcOrd="2" destOrd="0" parTransId="{0BC3B2F7-FC81-4E4E-A723-81A96B592B99}" sibTransId="{C6F9EFBC-4B6C-4DFF-AEAB-84F7C59F5036}"/>
    <dgm:cxn modelId="{809C7482-795E-4DD9-9DE9-EECFACBD51D3}" srcId="{00275741-4C40-4B38-AAB3-56205F134FEC}" destId="{17435123-709A-4D49-A30E-9D2A3D5F50E0}" srcOrd="0" destOrd="0" parTransId="{9F40CEDE-0962-448F-A78A-4E435D9AD05D}" sibTransId="{0C452B22-F733-4EC5-9F94-36667DF4E72A}"/>
    <dgm:cxn modelId="{359FAF8D-CC21-4549-AD17-F7800F9F5DC3}" type="presOf" srcId="{6EECC14E-61F8-4E25-B95D-BBE4CD0109E3}" destId="{D6441E18-9ED6-4217-8487-A8F9D7493E78}" srcOrd="1" destOrd="0" presId="urn:microsoft.com/office/officeart/2005/8/layout/process3"/>
    <dgm:cxn modelId="{1D22959B-98AD-47B2-8080-D48ADD12E986}" srcId="{9BE04FCB-E0CE-4C02-872C-3DE654CA0FA0}" destId="{0DE8B4EA-D23B-4079-ACCC-DA7EBBBAFE97}" srcOrd="2" destOrd="0" parTransId="{40AB83A8-72FE-47D3-A1ED-61435CD85F80}" sibTransId="{29BA16AE-5ADD-42F4-AC79-005684206368}"/>
    <dgm:cxn modelId="{E9B6CCA0-CA89-4AC7-9559-C9028ABFDAD8}" type="presOf" srcId="{B0C9BAA1-46A7-45E0-BE7B-9733856D66B7}" destId="{344D2624-842E-46FA-9E30-84164CB2F1E8}" srcOrd="1" destOrd="0" presId="urn:microsoft.com/office/officeart/2005/8/layout/process3"/>
    <dgm:cxn modelId="{AE6AD5A6-F324-40DE-9557-BAFC191208C0}" type="presOf" srcId="{E6DF9435-10DA-49AF-9241-154DAA6C56A3}" destId="{FF75BD09-C1B8-4526-8419-1769B543EC3D}" srcOrd="0" destOrd="0" presId="urn:microsoft.com/office/officeart/2005/8/layout/process3"/>
    <dgm:cxn modelId="{5062EEA8-1876-412C-AB46-56DB4B669602}" srcId="{9BE04FCB-E0CE-4C02-872C-3DE654CA0FA0}" destId="{56156886-2E91-42C6-9307-17C6E4C80F60}" srcOrd="0" destOrd="0" parTransId="{B210932A-63AC-4864-894D-F73D3F0DB30B}" sibTransId="{A80D9826-0DF3-4E7D-9EF3-72BCA7370243}"/>
    <dgm:cxn modelId="{A21059AB-3E00-4274-B353-99B64D39ED60}" srcId="{9058DA66-43F7-41E6-810D-339682275A9D}" destId="{D99B89AF-7A0A-4E4A-97B6-8FCA9F2A617F}" srcOrd="0" destOrd="0" parTransId="{32F29278-7413-4A14-A5C0-3576E24B8279}" sibTransId="{00D88B13-935D-4E03-A41C-01FAF664BD6C}"/>
    <dgm:cxn modelId="{081592B4-AD67-451C-A3D3-FCA499E04B5B}" type="presOf" srcId="{6EECC14E-61F8-4E25-B95D-BBE4CD0109E3}" destId="{409B0C9B-AC74-48B9-A727-307DA4F75F9F}" srcOrd="0" destOrd="0" presId="urn:microsoft.com/office/officeart/2005/8/layout/process3"/>
    <dgm:cxn modelId="{D8A36FBA-B4C3-4C2D-8F96-B59E00EF088C}" srcId="{9058DA66-43F7-41E6-810D-339682275A9D}" destId="{80FE7EBD-C8BA-4C57-9892-18A5F5C79947}" srcOrd="2" destOrd="0" parTransId="{2BB2DAEC-EB70-4C6E-A0CC-E421BEE0999B}" sibTransId="{194E9386-3EB5-4158-8F5C-CDD0E3DA1A31}"/>
    <dgm:cxn modelId="{0D0F8BBE-BF8D-4EE6-A4E6-379782CE698F}" type="presOf" srcId="{0DE8B4EA-D23B-4079-ACCC-DA7EBBBAFE97}" destId="{FCAEF59D-6C85-473D-A46C-54098F3B2A53}" srcOrd="0" destOrd="2" presId="urn:microsoft.com/office/officeart/2005/8/layout/process3"/>
    <dgm:cxn modelId="{003EB3C1-162C-47BE-B21F-F9002461C87A}" srcId="{9BE04FCB-E0CE-4C02-872C-3DE654CA0FA0}" destId="{9423F8B5-D8B3-4C9E-B5BC-A589681D215D}" srcOrd="1" destOrd="0" parTransId="{16CCD53E-8D86-4B0E-8D57-3F42356CE911}" sibTransId="{B965AC58-D198-4091-8D6A-232A09A0707A}"/>
    <dgm:cxn modelId="{72FFD1C8-3F88-4E0A-A3D6-A276EA4BFC40}" type="presOf" srcId="{9058DA66-43F7-41E6-810D-339682275A9D}" destId="{AFD2B92F-7682-4184-AD0C-6EB451E1C573}" srcOrd="1" destOrd="0" presId="urn:microsoft.com/office/officeart/2005/8/layout/process3"/>
    <dgm:cxn modelId="{35A994CF-8B9F-4013-9FC5-34447CAD8549}" type="presOf" srcId="{17435123-709A-4D49-A30E-9D2A3D5F50E0}" destId="{1C0124BE-F7F3-468C-B5D9-E5B50DAFF654}" srcOrd="0" destOrd="0" presId="urn:microsoft.com/office/officeart/2005/8/layout/process3"/>
    <dgm:cxn modelId="{A0DFFDCF-61F4-4291-94D4-E59ABA288D14}" type="presOf" srcId="{9BE04FCB-E0CE-4C02-872C-3DE654CA0FA0}" destId="{9EBDAE21-17D1-4286-ADD8-E414FECD8F56}" srcOrd="0" destOrd="0" presId="urn:microsoft.com/office/officeart/2005/8/layout/process3"/>
    <dgm:cxn modelId="{C1C623DD-1820-4227-A91D-33C89440074A}" type="presOf" srcId="{9058DA66-43F7-41E6-810D-339682275A9D}" destId="{788BC7D1-9D3F-470B-8541-AFE328975228}" srcOrd="0" destOrd="0" presId="urn:microsoft.com/office/officeart/2005/8/layout/process3"/>
    <dgm:cxn modelId="{2EB536E6-AA5D-44D0-BF56-7A1652C6EA08}" srcId="{80FF6DBB-F3E6-4844-A829-EC4094DFD715}" destId="{15557966-EC1C-40AC-9DF9-20FBCBDEC441}" srcOrd="1" destOrd="0" parTransId="{7317B531-2E08-4AE1-9F0C-0619E90D03A3}" sibTransId="{382E6A49-83C9-447F-9CDD-5DFD86EA1CB7}"/>
    <dgm:cxn modelId="{14AA6AE9-6691-48E9-9557-B2864500996E}" type="presOf" srcId="{D99B89AF-7A0A-4E4A-97B6-8FCA9F2A617F}" destId="{1D16A0A7-9DFA-47C4-8332-BA40FFC79AA3}" srcOrd="0" destOrd="0" presId="urn:microsoft.com/office/officeart/2005/8/layout/process3"/>
    <dgm:cxn modelId="{F7EC36F3-8ECD-454A-80C0-9FA055148A7E}" type="presOf" srcId="{976166ED-4529-47E7-9F95-780D99241EAF}" destId="{35E0798E-0207-4262-BDEF-260C2FB0EB81}" srcOrd="1" destOrd="0" presId="urn:microsoft.com/office/officeart/2005/8/layout/process3"/>
    <dgm:cxn modelId="{7C53D7F4-BA30-4A15-9E23-BF48E5E0EEDC}" type="presOf" srcId="{80FF6DBB-F3E6-4844-A829-EC4094DFD715}" destId="{AEB89E21-B111-49B0-90B5-87BEA7CE77A0}" srcOrd="0" destOrd="0" presId="urn:microsoft.com/office/officeart/2005/8/layout/process3"/>
    <dgm:cxn modelId="{697332F5-F075-44AC-801C-931B8A017EE9}" type="presOf" srcId="{00275741-4C40-4B38-AAB3-56205F134FEC}" destId="{594AF347-0EC4-43E5-A2E3-299657883532}" srcOrd="1" destOrd="0" presId="urn:microsoft.com/office/officeart/2005/8/layout/process3"/>
    <dgm:cxn modelId="{4EE413F6-F8A1-48FF-8034-F2469FE073A3}" srcId="{80FF6DBB-F3E6-4844-A829-EC4094DFD715}" destId="{62DB90D0-57A2-4D35-A6B3-FCF3B7C5B02D}" srcOrd="2" destOrd="0" parTransId="{87E08FFC-8E9E-421E-8C2E-2623F39E6C90}" sibTransId="{4DDA1B5C-0D12-4BCC-B408-D8EFB6B2239D}"/>
    <dgm:cxn modelId="{41EFF3F7-BC75-4360-85BD-A2A4F74E435C}" srcId="{E6DF9435-10DA-49AF-9241-154DAA6C56A3}" destId="{00275741-4C40-4B38-AAB3-56205F134FEC}" srcOrd="3" destOrd="0" parTransId="{B745A685-99FE-4CE0-BBE0-0E7C434B5108}" sibTransId="{E7482E10-AA51-42A4-BBBB-103B63951E03}"/>
    <dgm:cxn modelId="{7094F192-F022-408C-8BF1-BEB20947ACAB}" type="presParOf" srcId="{FF75BD09-C1B8-4526-8419-1769B543EC3D}" destId="{87EB0450-23E7-4F32-902D-B33EA4DB2116}" srcOrd="0" destOrd="0" presId="urn:microsoft.com/office/officeart/2005/8/layout/process3"/>
    <dgm:cxn modelId="{853D8AA3-0FC5-43A7-96C2-6079ED90F173}" type="presParOf" srcId="{87EB0450-23E7-4F32-902D-B33EA4DB2116}" destId="{788BC7D1-9D3F-470B-8541-AFE328975228}" srcOrd="0" destOrd="0" presId="urn:microsoft.com/office/officeart/2005/8/layout/process3"/>
    <dgm:cxn modelId="{5653B82F-B4D8-4749-91BD-888FEBAAF265}" type="presParOf" srcId="{87EB0450-23E7-4F32-902D-B33EA4DB2116}" destId="{AFD2B92F-7682-4184-AD0C-6EB451E1C573}" srcOrd="1" destOrd="0" presId="urn:microsoft.com/office/officeart/2005/8/layout/process3"/>
    <dgm:cxn modelId="{B983084F-0007-4EC4-857F-5F3FD0B85FEA}" type="presParOf" srcId="{87EB0450-23E7-4F32-902D-B33EA4DB2116}" destId="{1D16A0A7-9DFA-47C4-8332-BA40FFC79AA3}" srcOrd="2" destOrd="0" presId="urn:microsoft.com/office/officeart/2005/8/layout/process3"/>
    <dgm:cxn modelId="{474154E4-DA6B-4FB6-8103-D74BA11B235F}" type="presParOf" srcId="{FF75BD09-C1B8-4526-8419-1769B543EC3D}" destId="{6F6866F7-E3B0-40D0-BEBE-F9159753813A}" srcOrd="1" destOrd="0" presId="urn:microsoft.com/office/officeart/2005/8/layout/process3"/>
    <dgm:cxn modelId="{96290B93-78E4-477D-A6EE-2F2A86410DA0}" type="presParOf" srcId="{6F6866F7-E3B0-40D0-BEBE-F9159753813A}" destId="{35E0798E-0207-4262-BDEF-260C2FB0EB81}" srcOrd="0" destOrd="0" presId="urn:microsoft.com/office/officeart/2005/8/layout/process3"/>
    <dgm:cxn modelId="{33287D8F-0F66-44CA-96B5-5AD05AF362C1}" type="presParOf" srcId="{FF75BD09-C1B8-4526-8419-1769B543EC3D}" destId="{B54A7350-40FD-42E6-ABCD-D14483D9CABD}" srcOrd="2" destOrd="0" presId="urn:microsoft.com/office/officeart/2005/8/layout/process3"/>
    <dgm:cxn modelId="{5166F892-9199-4783-B67F-F96FFA1655DC}" type="presParOf" srcId="{B54A7350-40FD-42E6-ABCD-D14483D9CABD}" destId="{9EBDAE21-17D1-4286-ADD8-E414FECD8F56}" srcOrd="0" destOrd="0" presId="urn:microsoft.com/office/officeart/2005/8/layout/process3"/>
    <dgm:cxn modelId="{BBC5CC3D-C43E-4B83-BDBF-C92FEDB02925}" type="presParOf" srcId="{B54A7350-40FD-42E6-ABCD-D14483D9CABD}" destId="{FC3B6CFD-A62F-4B75-99DE-B5C6D2E009E6}" srcOrd="1" destOrd="0" presId="urn:microsoft.com/office/officeart/2005/8/layout/process3"/>
    <dgm:cxn modelId="{C6D8C192-2D45-44CE-A907-F5F95FBDBFCB}" type="presParOf" srcId="{B54A7350-40FD-42E6-ABCD-D14483D9CABD}" destId="{FCAEF59D-6C85-473D-A46C-54098F3B2A53}" srcOrd="2" destOrd="0" presId="urn:microsoft.com/office/officeart/2005/8/layout/process3"/>
    <dgm:cxn modelId="{A3C38550-0CF1-4A00-83C0-6A925D4C6C2C}" type="presParOf" srcId="{FF75BD09-C1B8-4526-8419-1769B543EC3D}" destId="{E89DC3E0-3233-4895-81B2-0386AE5BAC35}" srcOrd="3" destOrd="0" presId="urn:microsoft.com/office/officeart/2005/8/layout/process3"/>
    <dgm:cxn modelId="{FA8316D4-BFC6-425C-97F0-5606CCD7343D}" type="presParOf" srcId="{E89DC3E0-3233-4895-81B2-0386AE5BAC35}" destId="{344D2624-842E-46FA-9E30-84164CB2F1E8}" srcOrd="0" destOrd="0" presId="urn:microsoft.com/office/officeart/2005/8/layout/process3"/>
    <dgm:cxn modelId="{584C4D8B-FB3D-45BA-90DB-E79FC10D4709}" type="presParOf" srcId="{FF75BD09-C1B8-4526-8419-1769B543EC3D}" destId="{779F7E86-89B1-443C-8AC7-F4EFE384D2A0}" srcOrd="4" destOrd="0" presId="urn:microsoft.com/office/officeart/2005/8/layout/process3"/>
    <dgm:cxn modelId="{DE59F21F-6360-4AC5-B4C2-569854363FE7}" type="presParOf" srcId="{779F7E86-89B1-443C-8AC7-F4EFE384D2A0}" destId="{AEB89E21-B111-49B0-90B5-87BEA7CE77A0}" srcOrd="0" destOrd="0" presId="urn:microsoft.com/office/officeart/2005/8/layout/process3"/>
    <dgm:cxn modelId="{DE466DCF-9D1D-494F-BC7E-1CD6D6AF5F53}" type="presParOf" srcId="{779F7E86-89B1-443C-8AC7-F4EFE384D2A0}" destId="{4BBE6340-BEEB-49AE-A24C-BA1369841F4A}" srcOrd="1" destOrd="0" presId="urn:microsoft.com/office/officeart/2005/8/layout/process3"/>
    <dgm:cxn modelId="{1DBB8BC0-6688-4640-AEDB-AE142210011F}" type="presParOf" srcId="{779F7E86-89B1-443C-8AC7-F4EFE384D2A0}" destId="{6D673E1F-3CC9-452B-97C3-11D594848072}" srcOrd="2" destOrd="0" presId="urn:microsoft.com/office/officeart/2005/8/layout/process3"/>
    <dgm:cxn modelId="{40AA6B9B-94CA-4C22-933A-9A25D30DB122}" type="presParOf" srcId="{FF75BD09-C1B8-4526-8419-1769B543EC3D}" destId="{409B0C9B-AC74-48B9-A727-307DA4F75F9F}" srcOrd="5" destOrd="0" presId="urn:microsoft.com/office/officeart/2005/8/layout/process3"/>
    <dgm:cxn modelId="{84B1C374-89E9-4D50-8489-61A6EAC63432}" type="presParOf" srcId="{409B0C9B-AC74-48B9-A727-307DA4F75F9F}" destId="{D6441E18-9ED6-4217-8487-A8F9D7493E78}" srcOrd="0" destOrd="0" presId="urn:microsoft.com/office/officeart/2005/8/layout/process3"/>
    <dgm:cxn modelId="{1C8578BA-EFAB-4C59-B8AF-8EF1992868F2}" type="presParOf" srcId="{FF75BD09-C1B8-4526-8419-1769B543EC3D}" destId="{61FA1064-25E8-4AD6-9ACD-B527E5DAE7B0}" srcOrd="6" destOrd="0" presId="urn:microsoft.com/office/officeart/2005/8/layout/process3"/>
    <dgm:cxn modelId="{6FE5387B-54BB-4873-987D-C367EE7C8006}" type="presParOf" srcId="{61FA1064-25E8-4AD6-9ACD-B527E5DAE7B0}" destId="{1E5B5F24-8E81-4416-ACDB-069CCD32DC9C}" srcOrd="0" destOrd="0" presId="urn:microsoft.com/office/officeart/2005/8/layout/process3"/>
    <dgm:cxn modelId="{07DEAE25-6E81-4EB2-BB24-07F8E7F1ABB5}" type="presParOf" srcId="{61FA1064-25E8-4AD6-9ACD-B527E5DAE7B0}" destId="{594AF347-0EC4-43E5-A2E3-299657883532}" srcOrd="1" destOrd="0" presId="urn:microsoft.com/office/officeart/2005/8/layout/process3"/>
    <dgm:cxn modelId="{BB69EB8C-FF7C-45DF-AB3E-032B178DCAB4}" type="presParOf" srcId="{61FA1064-25E8-4AD6-9ACD-B527E5DAE7B0}" destId="{1C0124BE-F7F3-468C-B5D9-E5B50DAFF65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2B92F-7682-4184-AD0C-6EB451E1C573}">
      <dsp:nvSpPr>
        <dsp:cNvPr id="0" name=""/>
        <dsp:cNvSpPr/>
      </dsp:nvSpPr>
      <dsp:spPr>
        <a:xfrm>
          <a:off x="1073" y="1470233"/>
          <a:ext cx="1348918" cy="58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Lambda - </a:t>
          </a:r>
          <a:r>
            <a:rPr lang="es-ES" sz="1000" kern="1200" dirty="0" err="1"/>
            <a:t>Deploy</a:t>
          </a:r>
          <a:r>
            <a:rPr lang="es-ES" sz="1000" kern="1200" dirty="0"/>
            <a:t> </a:t>
          </a:r>
          <a:r>
            <a:rPr lang="es-ES" sz="1000" kern="1200" dirty="0" err="1"/>
            <a:t>Model</a:t>
          </a:r>
          <a:endParaRPr lang="es-ES" sz="1000" kern="1200" dirty="0"/>
        </a:p>
      </dsp:txBody>
      <dsp:txXfrm>
        <a:off x="1073" y="1470233"/>
        <a:ext cx="1348918" cy="390199"/>
      </dsp:txXfrm>
    </dsp:sp>
    <dsp:sp modelId="{1D16A0A7-9DFA-47C4-8332-BA40FFC79AA3}">
      <dsp:nvSpPr>
        <dsp:cNvPr id="0" name=""/>
        <dsp:cNvSpPr/>
      </dsp:nvSpPr>
      <dsp:spPr>
        <a:xfrm>
          <a:off x="277357" y="1860433"/>
          <a:ext cx="1348918" cy="20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 Dinámicamente usando la SDK boto3 creamos la Lambda – </a:t>
          </a:r>
          <a:r>
            <a:rPr lang="es-ES" sz="1000" kern="1200" dirty="0" err="1"/>
            <a:t>Predict</a:t>
          </a:r>
          <a:r>
            <a:rPr lang="es-ES" sz="1000" kern="1200" dirty="0"/>
            <a:t> del modelo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 A su vez usando boto3, creamos el API Gateway – Método </a:t>
          </a:r>
          <a:r>
            <a:rPr lang="es-ES" sz="1000" kern="1200" dirty="0" err="1"/>
            <a:t>predict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 Devolvemos la URL a invocar para ejecutar una predicción</a:t>
          </a:r>
        </a:p>
      </dsp:txBody>
      <dsp:txXfrm>
        <a:off x="316865" y="1899941"/>
        <a:ext cx="1269902" cy="2008984"/>
      </dsp:txXfrm>
    </dsp:sp>
    <dsp:sp modelId="{6F6866F7-E3B0-40D0-BEBE-F9159753813A}">
      <dsp:nvSpPr>
        <dsp:cNvPr id="0" name=""/>
        <dsp:cNvSpPr/>
      </dsp:nvSpPr>
      <dsp:spPr>
        <a:xfrm>
          <a:off x="1554483" y="1497412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1554483" y="1564580"/>
        <a:ext cx="332769" cy="201505"/>
      </dsp:txXfrm>
    </dsp:sp>
    <dsp:sp modelId="{FC3B6CFD-A62F-4B75-99DE-B5C6D2E009E6}">
      <dsp:nvSpPr>
        <dsp:cNvPr id="0" name=""/>
        <dsp:cNvSpPr/>
      </dsp:nvSpPr>
      <dsp:spPr>
        <a:xfrm>
          <a:off x="2167956" y="1470233"/>
          <a:ext cx="1348918" cy="58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API Gateway – Método </a:t>
          </a:r>
          <a:r>
            <a:rPr lang="es-ES" sz="1000" kern="1200" dirty="0" err="1"/>
            <a:t>predict</a:t>
          </a:r>
          <a:endParaRPr lang="es-ES" sz="1000" kern="1200" dirty="0"/>
        </a:p>
      </dsp:txBody>
      <dsp:txXfrm>
        <a:off x="2167956" y="1470233"/>
        <a:ext cx="1348918" cy="390199"/>
      </dsp:txXfrm>
    </dsp:sp>
    <dsp:sp modelId="{FCAEF59D-6C85-473D-A46C-54098F3B2A53}">
      <dsp:nvSpPr>
        <dsp:cNvPr id="0" name=""/>
        <dsp:cNvSpPr/>
      </dsp:nvSpPr>
      <dsp:spPr>
        <a:xfrm>
          <a:off x="2444241" y="1860433"/>
          <a:ext cx="1348918" cy="20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 Creamos una API Gateway con los recursos /</a:t>
          </a:r>
          <a:r>
            <a:rPr lang="es-ES" sz="1000" kern="1200" dirty="0" err="1"/>
            <a:t>predict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 Definir un método POST que invoque a la Lambda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 Desplegamos el </a:t>
          </a:r>
          <a:r>
            <a:rPr lang="es-ES" sz="1000" kern="1200" dirty="0" err="1"/>
            <a:t>stage</a:t>
          </a:r>
          <a:r>
            <a:rPr lang="es-ES" sz="1000" kern="1200" dirty="0"/>
            <a:t> pro para publicar la API</a:t>
          </a:r>
        </a:p>
      </dsp:txBody>
      <dsp:txXfrm>
        <a:off x="2483749" y="1899941"/>
        <a:ext cx="1269902" cy="2008984"/>
      </dsp:txXfrm>
    </dsp:sp>
    <dsp:sp modelId="{E89DC3E0-3233-4895-81B2-0386AE5BAC35}">
      <dsp:nvSpPr>
        <dsp:cNvPr id="0" name=""/>
        <dsp:cNvSpPr/>
      </dsp:nvSpPr>
      <dsp:spPr>
        <a:xfrm>
          <a:off x="3721366" y="1497412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3721366" y="1564580"/>
        <a:ext cx="332769" cy="201505"/>
      </dsp:txXfrm>
    </dsp:sp>
    <dsp:sp modelId="{4BBE6340-BEEB-49AE-A24C-BA1369841F4A}">
      <dsp:nvSpPr>
        <dsp:cNvPr id="0" name=""/>
        <dsp:cNvSpPr/>
      </dsp:nvSpPr>
      <dsp:spPr>
        <a:xfrm>
          <a:off x="4334840" y="1470233"/>
          <a:ext cx="1348918" cy="58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Lambda – </a:t>
          </a:r>
          <a:r>
            <a:rPr lang="es-ES" sz="1000" kern="1200" dirty="0" err="1"/>
            <a:t>Predict</a:t>
          </a:r>
          <a:r>
            <a:rPr lang="es-ES" sz="1000" kern="1200" dirty="0"/>
            <a:t> del modelo</a:t>
          </a:r>
        </a:p>
      </dsp:txBody>
      <dsp:txXfrm>
        <a:off x="4334840" y="1470233"/>
        <a:ext cx="1348918" cy="390199"/>
      </dsp:txXfrm>
    </dsp:sp>
    <dsp:sp modelId="{6D673E1F-3CC9-452B-97C3-11D594848072}">
      <dsp:nvSpPr>
        <dsp:cNvPr id="0" name=""/>
        <dsp:cNvSpPr/>
      </dsp:nvSpPr>
      <dsp:spPr>
        <a:xfrm>
          <a:off x="4611124" y="1860433"/>
          <a:ext cx="1348918" cy="20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Función Lambda creada automáticamente con la imagen anterior,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 Variables de entorno con el modelo y el </a:t>
          </a:r>
          <a:r>
            <a:rPr lang="es-ES" sz="1000" kern="1200" dirty="0" err="1"/>
            <a:t>bucket</a:t>
          </a:r>
          <a:r>
            <a:rPr lang="es-ES" sz="1000" kern="1200" dirty="0"/>
            <a:t> en cuestión.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Esta función recibirá en su </a:t>
          </a:r>
          <a:r>
            <a:rPr lang="es-ES" sz="1000" kern="1200" dirty="0" err="1"/>
            <a:t>body</a:t>
          </a:r>
          <a:r>
            <a:rPr lang="es-ES" sz="1000" kern="1200" dirty="0"/>
            <a:t> los inputs de la predicción</a:t>
          </a:r>
        </a:p>
      </dsp:txBody>
      <dsp:txXfrm>
        <a:off x="4650632" y="1899941"/>
        <a:ext cx="1269902" cy="2008984"/>
      </dsp:txXfrm>
    </dsp:sp>
    <dsp:sp modelId="{409B0C9B-AC74-48B9-A727-307DA4F75F9F}">
      <dsp:nvSpPr>
        <dsp:cNvPr id="0" name=""/>
        <dsp:cNvSpPr/>
      </dsp:nvSpPr>
      <dsp:spPr>
        <a:xfrm>
          <a:off x="5888249" y="1497412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5888249" y="1564580"/>
        <a:ext cx="332769" cy="201505"/>
      </dsp:txXfrm>
    </dsp:sp>
    <dsp:sp modelId="{594AF347-0EC4-43E5-A2E3-299657883532}">
      <dsp:nvSpPr>
        <dsp:cNvPr id="0" name=""/>
        <dsp:cNvSpPr/>
      </dsp:nvSpPr>
      <dsp:spPr>
        <a:xfrm>
          <a:off x="6501723" y="1470233"/>
          <a:ext cx="1348918" cy="58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Contenedor </a:t>
          </a:r>
          <a:r>
            <a:rPr lang="es-ES" sz="1000" kern="1200" dirty="0" err="1"/>
            <a:t>scikit-learn</a:t>
          </a:r>
          <a:endParaRPr lang="es-ES" sz="1000" kern="1200" dirty="0"/>
        </a:p>
      </dsp:txBody>
      <dsp:txXfrm>
        <a:off x="6501723" y="1470233"/>
        <a:ext cx="1348918" cy="390199"/>
      </dsp:txXfrm>
    </dsp:sp>
    <dsp:sp modelId="{1C0124BE-F7F3-468C-B5D9-E5B50DAFF654}">
      <dsp:nvSpPr>
        <dsp:cNvPr id="0" name=""/>
        <dsp:cNvSpPr/>
      </dsp:nvSpPr>
      <dsp:spPr>
        <a:xfrm>
          <a:off x="6778007" y="1860433"/>
          <a:ext cx="1348918" cy="20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 Construiremos un contenedor definido para una Función Lambda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 Carga un modelo </a:t>
          </a:r>
          <a:r>
            <a:rPr lang="es-ES" sz="1000" kern="1200" dirty="0" err="1"/>
            <a:t>sklearn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 Ejecuta </a:t>
          </a:r>
          <a:r>
            <a:rPr lang="es-ES" sz="1000" kern="1200" dirty="0" err="1"/>
            <a:t>predict</a:t>
          </a:r>
          <a:r>
            <a:rPr lang="es-ES" sz="1000" kern="1200" dirty="0"/>
            <a:t> del modelo, recibiendo los inputs en el </a:t>
          </a:r>
          <a:r>
            <a:rPr lang="es-ES" sz="1000" kern="1200" dirty="0" err="1"/>
            <a:t>body</a:t>
          </a:r>
          <a:r>
            <a:rPr lang="es-ES" sz="1000" kern="1200" dirty="0"/>
            <a:t> de su invocación</a:t>
          </a:r>
        </a:p>
      </dsp:txBody>
      <dsp:txXfrm>
        <a:off x="6817515" y="1899941"/>
        <a:ext cx="1269902" cy="2008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040E7-3325-EC87-01CD-91AB1DF76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01FF42-494C-3E8A-3FBE-5EEC6209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F51C12-3D22-4C87-9D02-42436BF4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F3-05C8-440F-B8BF-DF17B9AD013E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16A9F-911F-9749-200B-FA329FD6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BD38C-5F5A-A959-915B-9220B7F7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03E3-9063-4D43-A77A-EADB27946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06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59480-8854-A025-CCC9-EB839F2C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415A42-9757-2E25-7F9B-0E9755815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0A5FC-8A56-EF49-E113-D99D3DCF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F3-05C8-440F-B8BF-DF17B9AD013E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EE11A-EECA-DD54-341D-BB203839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46B6BD-1A24-1158-A0CB-8EC02FBE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03E3-9063-4D43-A77A-EADB27946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98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A44E4A-F623-36D1-C371-CA59847E5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53EF8A-4B30-CCB3-01AB-D9A561FD2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AA3458-C7EC-3C70-B9A7-9352BD64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F3-05C8-440F-B8BF-DF17B9AD013E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9DF9F0-7B08-F7F9-B4D8-C35593CD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FABF16-B41D-8CB2-2A23-9DD10614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03E3-9063-4D43-A77A-EADB27946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91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CB41E-A095-901C-F09C-B22F529E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25D78E-A88F-E402-DE2F-24517CDC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0445B-62AC-90CA-04B6-5748B364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F3-05C8-440F-B8BF-DF17B9AD013E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CF8E3-EE91-E8A7-D9EB-DA3ACCBF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47085-C31C-7558-3B75-53434652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03E3-9063-4D43-A77A-EADB27946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79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FAB5A-2406-2B5F-74EC-F7345957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CDCCF2-D251-75E8-FFDF-07A17F779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97A83-F05A-660E-7712-B5498F5C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F3-05C8-440F-B8BF-DF17B9AD013E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5DC092-BB40-93FA-3B35-484573B7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246675-4247-7631-78BB-12A4B1E8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03E3-9063-4D43-A77A-EADB27946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7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5DDC9-72E9-5BDA-78B3-96E2A553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8EBB4-F340-EBD9-2787-271434311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3ECC6E-82C1-84E9-9BAD-AF3987EC4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E6218-7E90-0789-0F75-87261459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F3-05C8-440F-B8BF-DF17B9AD013E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9F3A11-4F61-F0BE-DBE1-DECF0211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09052-74E5-D755-0EED-FB0F87FF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03E3-9063-4D43-A77A-EADB27946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95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B193B-E304-7F7A-4455-3C59F9C2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92D61-E1F1-0FEA-DDD1-16DFA3BE7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2DCE43-DC83-06F3-871B-3617C56CD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9FE737-D20F-2D60-A423-7F5CBAC72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60FBD-E401-7667-E191-2DDDA32A7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378E2F-0816-73FE-B77B-0045FD6A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F3-05C8-440F-B8BF-DF17B9AD013E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55DE36-F702-3BC9-C78D-C7CB4805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011F60-EA9F-C2EE-F5FA-AC3922D6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03E3-9063-4D43-A77A-EADB27946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AA375-DE6F-10F7-557C-291FF9B3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3CA827-2278-D08E-4FFE-A3BED52D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F3-05C8-440F-B8BF-DF17B9AD013E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438EA8-F65C-3CEE-26DE-3BE12594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5EE591-F035-05C9-1B12-6C4BDEF0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03E3-9063-4D43-A77A-EADB27946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86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F856B6-9E05-76F2-8802-6AF29FF1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F3-05C8-440F-B8BF-DF17B9AD013E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4C6C1D-1A0F-7E14-3B54-79028BED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A59FE-4DBA-66B7-13D7-C1AFAAF9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03E3-9063-4D43-A77A-EADB27946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7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95FDC-4133-7B71-3FD3-E268A55E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8620B-EAB8-DD62-02F8-F80766F3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EC7280-FAF7-5A30-07A4-BC160AC32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08E24A-4933-A3FE-B94C-53909767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F3-05C8-440F-B8BF-DF17B9AD013E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A5A860-20D5-8941-9167-3CB1697A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92ECBA-BC23-563D-D113-53021641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03E3-9063-4D43-A77A-EADB27946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18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1A27F-44DD-CBA9-2AD8-152F82BA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BC37F8-9568-F09B-ED6D-C9430B2AE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B45AFC-5AF1-FCB9-F3AE-63338D81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7FDB13-D1AB-6D85-E730-34F8B6D4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F3-05C8-440F-B8BF-DF17B9AD013E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93AD74-7D65-6047-6D41-960084A2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6B7A63-DA49-FB03-357C-AD5556CD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03E3-9063-4D43-A77A-EADB27946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66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150F6A-C3F8-B649-C3C8-326C2BBC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C7887-EEE6-9AC9-807F-2CB498D47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C5A20-BD44-26A4-3BEF-9665462CD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629F3-05C8-440F-B8BF-DF17B9AD013E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06259-CF25-C34D-0F9C-9751236BD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7257EC-FD37-7839-F5E6-BC3E715C5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F03E3-9063-4D43-A77A-EADB27946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1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0B182BF-83FD-8A9F-6569-121C710D5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8707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086DF183-6B08-463D-ACEE-706BA0386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9260" y="1661034"/>
            <a:ext cx="571394" cy="5713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417633-1775-ECCB-FC05-2BDA9AFD49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2385" y="1661034"/>
            <a:ext cx="571394" cy="57139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5609F24-C604-6177-A962-41DD3183C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3815" y="1659354"/>
            <a:ext cx="573074" cy="573074"/>
          </a:xfrm>
          <a:prstGeom prst="rect">
            <a:avLst/>
          </a:prstGeom>
        </p:spPr>
      </p:pic>
      <p:pic>
        <p:nvPicPr>
          <p:cNvPr id="14" name="Imagen 13" descr="Imagen que contiene Icono&#10;&#10;Descripción generada automáticamente">
            <a:extLst>
              <a:ext uri="{FF2B5EF4-FFF2-40B4-BE49-F238E27FC236}">
                <a16:creationId xmlns:a16="http://schemas.microsoft.com/office/drawing/2014/main" id="{3E54CAEA-78F2-CE8C-E835-E73FD1F6C3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318" y="1742901"/>
            <a:ext cx="620173" cy="4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144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Muñoz Sala</dc:creator>
  <cp:lastModifiedBy>Eduardo Muñoz Sala</cp:lastModifiedBy>
  <cp:revision>1</cp:revision>
  <dcterms:created xsi:type="dcterms:W3CDTF">2024-10-01T16:11:20Z</dcterms:created>
  <dcterms:modified xsi:type="dcterms:W3CDTF">2024-10-01T16:38:04Z</dcterms:modified>
</cp:coreProperties>
</file>