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2E19A8-B332-4B30-978E-7E41C586AAC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E4F350-D41A-4644-82E5-EE1601F07B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4.131.125.9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iMentor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 #22: </a:t>
            </a:r>
          </a:p>
          <a:p>
            <a:r>
              <a:rPr lang="en-US" dirty="0" err="1" smtClean="0"/>
              <a:t>Chanh</a:t>
            </a:r>
            <a:r>
              <a:rPr lang="en-US" dirty="0" smtClean="0"/>
              <a:t> Nguyen, </a:t>
            </a:r>
            <a:r>
              <a:rPr lang="en-US" dirty="0" err="1" smtClean="0"/>
              <a:t>Prachi</a:t>
            </a:r>
            <a:r>
              <a:rPr lang="en-US" dirty="0" smtClean="0"/>
              <a:t> </a:t>
            </a:r>
            <a:r>
              <a:rPr lang="en-US" dirty="0" err="1" smtClean="0"/>
              <a:t>Pendse</a:t>
            </a:r>
            <a:r>
              <a:rPr lang="en-US" dirty="0" smtClean="0"/>
              <a:t>, </a:t>
            </a:r>
            <a:r>
              <a:rPr lang="en-US" dirty="0" smtClean="0"/>
              <a:t>Han </a:t>
            </a:r>
            <a:r>
              <a:rPr lang="en-US" dirty="0" smtClean="0"/>
              <a:t>Thu, </a:t>
            </a:r>
            <a:endParaRPr lang="en-US" dirty="0" smtClean="0"/>
          </a:p>
          <a:p>
            <a:r>
              <a:rPr lang="en-US" dirty="0" err="1" smtClean="0"/>
              <a:t>Utkarsh</a:t>
            </a:r>
            <a:r>
              <a:rPr lang="en-US" dirty="0" smtClean="0"/>
              <a:t> </a:t>
            </a:r>
            <a:r>
              <a:rPr lang="en-US" dirty="0"/>
              <a:t>Garg, Sangini </a:t>
            </a:r>
            <a:r>
              <a:rPr lang="en-US" dirty="0" smtClean="0"/>
              <a:t>Shah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save the staff the time and effort of reading through hundreds of emails each week</a:t>
            </a:r>
            <a:endParaRPr lang="en-US" dirty="0" smtClean="0"/>
          </a:p>
          <a:p>
            <a:pPr lvl="1"/>
            <a:r>
              <a:rPr lang="en-US" dirty="0" smtClean="0"/>
              <a:t>Implement an algorithm </a:t>
            </a:r>
            <a:r>
              <a:rPr lang="en-US" dirty="0" smtClean="0"/>
              <a:t>that produces an accurate score for email/curriculum </a:t>
            </a:r>
            <a:r>
              <a:rPr lang="en-US" dirty="0" smtClean="0"/>
              <a:t>pairs</a:t>
            </a:r>
          </a:p>
          <a:p>
            <a:r>
              <a:rPr lang="en-US" dirty="0" smtClean="0"/>
              <a:t>To allow the staff of </a:t>
            </a:r>
            <a:r>
              <a:rPr lang="en-US" dirty="0" err="1" smtClean="0"/>
              <a:t>iMentor</a:t>
            </a:r>
            <a:r>
              <a:rPr lang="en-US" dirty="0" smtClean="0"/>
              <a:t> to easily visualize data</a:t>
            </a:r>
            <a:endParaRPr lang="en-US" dirty="0" smtClean="0"/>
          </a:p>
          <a:p>
            <a:pPr lvl="1"/>
            <a:r>
              <a:rPr lang="en-US" dirty="0" smtClean="0"/>
              <a:t>Present trends in the data:</a:t>
            </a:r>
          </a:p>
          <a:p>
            <a:pPr lvl="2"/>
            <a:r>
              <a:rPr lang="en-US" dirty="0" smtClean="0"/>
              <a:t>Average scores for individual curriculums, schools, and mentees</a:t>
            </a:r>
          </a:p>
          <a:p>
            <a:pPr lvl="2"/>
            <a:r>
              <a:rPr lang="en-US" dirty="0" smtClean="0"/>
              <a:t>Trend in mentee progress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</a:t>
            </a:r>
            <a:r>
              <a:rPr lang="en-US" dirty="0" smtClean="0"/>
              <a:t>and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8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http://104.131.125.9:3000/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20328" b="13661"/>
          <a:stretch/>
        </p:blipFill>
        <p:spPr bwMode="auto">
          <a:xfrm>
            <a:off x="0" y="1835046"/>
            <a:ext cx="9144000" cy="50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accuracy</a:t>
            </a:r>
          </a:p>
          <a:p>
            <a:pPr lvl="1"/>
            <a:r>
              <a:rPr lang="en-US" dirty="0" err="1" smtClean="0"/>
              <a:t>Wordnet</a:t>
            </a:r>
            <a:r>
              <a:rPr lang="en-US" dirty="0" smtClean="0"/>
              <a:t> Princeton University- thesaurus of words</a:t>
            </a:r>
          </a:p>
          <a:p>
            <a:pPr lvl="1"/>
            <a:r>
              <a:rPr lang="en-US" dirty="0" smtClean="0"/>
              <a:t>Training data for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Better html sanitization</a:t>
            </a:r>
            <a:endParaRPr lang="en-US" dirty="0" smtClean="0"/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Incorporate mentors and mentees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</TotalTime>
  <Words>108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iMentor </vt:lpstr>
      <vt:lpstr>Goals and Approach</vt:lpstr>
      <vt:lpstr>Demo!</vt:lpstr>
      <vt:lpstr>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Sangini</dc:creator>
  <cp:lastModifiedBy>Sangini</cp:lastModifiedBy>
  <cp:revision>12</cp:revision>
  <dcterms:created xsi:type="dcterms:W3CDTF">2014-10-25T13:46:49Z</dcterms:created>
  <dcterms:modified xsi:type="dcterms:W3CDTF">2014-10-25T15:09:47Z</dcterms:modified>
</cp:coreProperties>
</file>