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61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3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04.131.125.9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iMentor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#22: </a:t>
            </a:r>
          </a:p>
          <a:p>
            <a:r>
              <a:rPr lang="en-US" dirty="0" err="1" smtClean="0"/>
              <a:t>Chanh</a:t>
            </a:r>
            <a:r>
              <a:rPr lang="en-US" dirty="0" smtClean="0"/>
              <a:t> Nguyen, </a:t>
            </a:r>
            <a:r>
              <a:rPr lang="en-US" dirty="0" err="1" smtClean="0"/>
              <a:t>Prachi</a:t>
            </a:r>
            <a:r>
              <a:rPr lang="en-US" dirty="0" smtClean="0"/>
              <a:t> </a:t>
            </a:r>
            <a:r>
              <a:rPr lang="en-US" dirty="0" err="1" smtClean="0"/>
              <a:t>Pendse</a:t>
            </a:r>
            <a:r>
              <a:rPr lang="en-US" dirty="0" smtClean="0"/>
              <a:t>, </a:t>
            </a:r>
            <a:r>
              <a:rPr lang="en-US" dirty="0" err="1" smtClean="0"/>
              <a:t>Utkarsh</a:t>
            </a:r>
            <a:r>
              <a:rPr lang="en-US" dirty="0" smtClean="0"/>
              <a:t> Garg, Han Thu, Sangini Shah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tf-idf</a:t>
            </a:r>
            <a:r>
              <a:rPr lang="en-US" dirty="0" smtClean="0"/>
              <a:t> algorithm that produces an accurate score for email/curriculum pairs</a:t>
            </a:r>
          </a:p>
          <a:p>
            <a:r>
              <a:rPr lang="en-US" dirty="0" smtClean="0"/>
              <a:t>Present trends in the data:</a:t>
            </a:r>
          </a:p>
          <a:p>
            <a:pPr lvl="1"/>
            <a:r>
              <a:rPr lang="en-US" dirty="0" smtClean="0"/>
              <a:t>Average scores for individual curriculums, schools, and mentees</a:t>
            </a:r>
          </a:p>
          <a:p>
            <a:pPr lvl="1"/>
            <a:r>
              <a:rPr lang="en-US" dirty="0" smtClean="0"/>
              <a:t>Trend in mentee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http://104.131.125.9:3000/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accuracy</a:t>
            </a:r>
          </a:p>
          <a:p>
            <a:pPr lvl="1"/>
            <a:r>
              <a:rPr lang="en-US" dirty="0" err="1" smtClean="0"/>
              <a:t>Wordnet</a:t>
            </a:r>
            <a:r>
              <a:rPr lang="en-US" dirty="0" smtClean="0"/>
              <a:t> Princeton University- thesaurus of words</a:t>
            </a:r>
          </a:p>
          <a:p>
            <a:pPr lvl="1"/>
            <a:r>
              <a:rPr lang="en-US" dirty="0" smtClean="0"/>
              <a:t>Training data for algorithm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Incorporate mentors and mentees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81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iMentor </vt:lpstr>
      <vt:lpstr>Goals of our Project</vt:lpstr>
      <vt:lpstr>Demo!</vt:lpstr>
      <vt:lpstr>Future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Sangini</dc:creator>
  <cp:lastModifiedBy>Sangini</cp:lastModifiedBy>
  <cp:revision>7</cp:revision>
  <dcterms:created xsi:type="dcterms:W3CDTF">2014-10-25T13:46:49Z</dcterms:created>
  <dcterms:modified xsi:type="dcterms:W3CDTF">2014-10-25T14:41:27Z</dcterms:modified>
</cp:coreProperties>
</file>