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E392BC-1FAE-1C30-FE1B-4F3D3C3E59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1FB1D83-B051-8E98-9C77-C2B58EDB6E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450E8F-FDE7-5311-13FC-C3911C746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59150-CE3C-41CB-B782-C7F3538D8F91}" type="datetimeFigureOut">
              <a:rPr lang="ko-KR" altLang="en-US" smtClean="0"/>
              <a:t>2022-09-03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B53021-AFA0-FDA4-9BF3-CCC20AAE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FDB2B7-7065-C20F-2ABF-F5B091315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B7ECE-CEF1-4317-925F-777AD450D0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9366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EE9809-604B-5A52-6D6E-786E82DCC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2A37C6-29B4-DC64-B9C2-1274AC5AA5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2986BA-D237-A6B7-351D-D5572D63E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59150-CE3C-41CB-B782-C7F3538D8F91}" type="datetimeFigureOut">
              <a:rPr lang="ko-KR" altLang="en-US" smtClean="0"/>
              <a:t>2022-09-03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1B9397-51EF-5A05-99A0-654A72857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685BE8-AEF9-836E-28F5-2A7BCDA29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B7ECE-CEF1-4317-925F-777AD450D0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823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B2D9A1E-103E-B8F1-5877-1C678B5A8D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4A2D6A4-8B58-3E1D-2E72-BA297791AB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E66166-57B3-033D-92D8-851BF6CEC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59150-CE3C-41CB-B782-C7F3538D8F91}" type="datetimeFigureOut">
              <a:rPr lang="ko-KR" altLang="en-US" smtClean="0"/>
              <a:t>2022-09-03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F55010-DBDF-D108-7968-2E3294290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74C454-4091-F03E-6D8D-856210FA4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B7ECE-CEF1-4317-925F-777AD450D0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696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6B1042-8ECC-9AFA-28D1-085417878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7B4312-614C-02BA-E8D5-DD2675FE4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BE2AAA-FB9F-49F6-2A6D-60A5FF610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59150-CE3C-41CB-B782-C7F3538D8F91}" type="datetimeFigureOut">
              <a:rPr lang="ko-KR" altLang="en-US" smtClean="0"/>
              <a:t>2022-09-03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0781DF-92D8-61CA-1826-2885F760D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A9A558-265E-435C-E6D8-ECC86E4F8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B7ECE-CEF1-4317-925F-777AD450D0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4821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B46658-ECDA-A732-453A-5A2BC42A5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B4E7D6-A807-EEAA-AD8C-6096A40AC6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81749D-FF2D-EE17-2F64-A2BAEEF98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59150-CE3C-41CB-B782-C7F3538D8F91}" type="datetimeFigureOut">
              <a:rPr lang="ko-KR" altLang="en-US" smtClean="0"/>
              <a:t>2022-09-03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8CBED6-0CBE-0477-5B37-664282458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17C777-D055-4A97-F360-2CBE05383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B7ECE-CEF1-4317-925F-777AD450D0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622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4E6ED1-44BB-0B57-5C05-A8FA526A0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8A7ED5-6777-2CD7-5764-EEFA93416F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BBE69B-F1F2-A53F-A9B8-22835D4857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333767-836D-A8FF-80BD-3F827F3A2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59150-CE3C-41CB-B782-C7F3538D8F91}" type="datetimeFigureOut">
              <a:rPr lang="ko-KR" altLang="en-US" smtClean="0"/>
              <a:t>2022-09-03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1A6BB6-C8AB-19AB-4686-18DA33B14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5DAF3F-8CD7-0BB5-F0B7-0EC84FFF2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B7ECE-CEF1-4317-925F-777AD450D0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02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A1E022-E82C-8582-EBCF-E2EBEE22A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0F857F-1D9E-55CA-6117-6978793F62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E3F292C-9EDC-7F6B-056D-132872F6A7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B074596-44E5-448A-F7FC-B2D4A3ABC9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8D03660-FCAE-074D-F926-ECDD294590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DE9D26F-F7B7-DFEF-5C97-480780055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59150-CE3C-41CB-B782-C7F3538D8F91}" type="datetimeFigureOut">
              <a:rPr lang="ko-KR" altLang="en-US" smtClean="0"/>
              <a:t>2022-09-03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DACADD6-BD13-DA7E-9B6D-9613232CF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7868647-DF2F-3123-268F-DD8D2A6D3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B7ECE-CEF1-4317-925F-777AD450D0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763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C62A2E-B9BE-3F21-7229-43EA4F709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B7869D2-8813-79D2-37DB-45519398E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59150-CE3C-41CB-B782-C7F3538D8F91}" type="datetimeFigureOut">
              <a:rPr lang="ko-KR" altLang="en-US" smtClean="0"/>
              <a:t>2022-09-03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43EF24-F2B0-D5C5-F81D-92193E142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4881C5-19BA-BFB5-6EFC-64BD419A7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B7ECE-CEF1-4317-925F-777AD450D0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8332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53B0090-9E82-6B15-34D8-5F8824204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59150-CE3C-41CB-B782-C7F3538D8F91}" type="datetimeFigureOut">
              <a:rPr lang="ko-KR" altLang="en-US" smtClean="0"/>
              <a:t>2022-09-03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B73A569-2881-AD9F-6D15-0D6BB9578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9DE4433-3795-D593-3A4E-9DCAADAB8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B7ECE-CEF1-4317-925F-777AD450D0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5866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B2396A-B894-8BDC-B8D6-F6BA01A19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7CD394-77B2-98AE-6916-E956939B4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28E7F4-EF8B-8E81-0A86-08B2B66706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AA8769-3390-4E1F-1AE2-0508FC589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59150-CE3C-41CB-B782-C7F3538D8F91}" type="datetimeFigureOut">
              <a:rPr lang="ko-KR" altLang="en-US" smtClean="0"/>
              <a:t>2022-09-03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993BB4-63AF-8451-973F-6BEE9C19C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F012E7-0C55-A86E-D184-56D1EF821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B7ECE-CEF1-4317-925F-777AD450D0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9614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F5D980-6CBD-80B3-B938-7F6E9CC3E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B203ECC-197B-F373-A7A9-824D8DE8B4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705285-64A7-CF0C-6F6C-6098ACE18D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6D6C8C-C211-DF24-4BA1-4029F3FAC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59150-CE3C-41CB-B782-C7F3538D8F91}" type="datetimeFigureOut">
              <a:rPr lang="ko-KR" altLang="en-US" smtClean="0"/>
              <a:t>2022-09-03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D12B67-5080-3E17-FE79-95A1A6F70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3FE09D-70E0-4151-89AD-902048600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B7ECE-CEF1-4317-925F-777AD450D0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706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0D15859-0226-9261-E0AC-EF84542ED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7F982C-9DD2-056B-3727-FC8BED3EF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EDAE2E-1E89-C228-668C-9BA8C89592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59150-CE3C-41CB-B782-C7F3538D8F91}" type="datetimeFigureOut">
              <a:rPr lang="ko-KR" altLang="en-US" smtClean="0"/>
              <a:t>2022-09-03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0C9A15-4EEC-90B0-CF41-B222318C83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234314-BDED-5E54-16AB-5220A0C648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B7ECE-CEF1-4317-925F-777AD450D0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181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F188FA5-2D40-59B0-EAF4-C66B5042AB60}"/>
              </a:ext>
            </a:extLst>
          </p:cNvPr>
          <p:cNvSpPr txBox="1"/>
          <p:nvPr/>
        </p:nvSpPr>
        <p:spPr>
          <a:xfrm>
            <a:off x="239806" y="0"/>
            <a:ext cx="11068050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dirty="0"/>
              <a:t>1라운드 키 </a:t>
            </a:r>
            <a:r>
              <a:rPr lang="ko-KR" altLang="en-US" sz="2400" dirty="0" err="1"/>
              <a:t>index</a:t>
            </a:r>
            <a:r>
              <a:rPr lang="ko-KR" altLang="en-US" sz="2400" dirty="0"/>
              <a:t> 0부터 </a:t>
            </a:r>
            <a:r>
              <a:rPr lang="ko-KR" altLang="en-US" sz="2400" dirty="0" err="1"/>
              <a:t>시작했을때</a:t>
            </a:r>
            <a:r>
              <a:rPr lang="ko-KR" altLang="en-US" sz="2400" dirty="0"/>
              <a:t> </a:t>
            </a:r>
            <a:r>
              <a:rPr lang="en-US" altLang="ko-KR" sz="2400" dirty="0"/>
              <a:t>2</a:t>
            </a:r>
            <a:r>
              <a:rPr lang="ko-KR" altLang="en-US" sz="2400" dirty="0"/>
              <a:t>라운드 </a:t>
            </a:r>
            <a:r>
              <a:rPr lang="en-US" altLang="ko-KR" sz="2400" dirty="0"/>
              <a:t>S-Layer</a:t>
            </a:r>
            <a:r>
              <a:rPr lang="ko-KR" altLang="en-US" sz="2400"/>
              <a:t>의 결과 </a:t>
            </a:r>
            <a:r>
              <a:rPr lang="ko-KR" altLang="en-US" sz="2400" dirty="0"/>
              <a:t>1,6, 11, 12 제공 </a:t>
            </a:r>
            <a:r>
              <a:rPr lang="ko-KR" altLang="en-US" sz="2400" dirty="0" err="1"/>
              <a:t>X</a:t>
            </a:r>
            <a:endParaRPr lang="ko-KR" altLang="en-US" sz="2400" dirty="0"/>
          </a:p>
          <a:p>
            <a:endParaRPr lang="ko-KR" altLang="en-US" sz="2400" dirty="0"/>
          </a:p>
          <a:p>
            <a:r>
              <a:rPr lang="ko-KR" altLang="en-US" sz="2400" dirty="0">
                <a:highlight>
                  <a:srgbClr val="FF0000"/>
                </a:highlight>
              </a:rPr>
              <a:t>s0</a:t>
            </a:r>
            <a:r>
              <a:rPr lang="ko-KR" altLang="en-US" sz="2400" dirty="0"/>
              <a:t> = p3 ^ p4 ^ </a:t>
            </a:r>
            <a:r>
              <a:rPr lang="ko-KR" altLang="en-US" sz="2400" dirty="0">
                <a:highlight>
                  <a:srgbClr val="FFFF00"/>
                </a:highlight>
              </a:rPr>
              <a:t>p6</a:t>
            </a:r>
            <a:r>
              <a:rPr lang="ko-KR" altLang="en-US" sz="2400" dirty="0"/>
              <a:t> ^ p8 ^ p9 ^ p13 ^ p14</a:t>
            </a:r>
          </a:p>
          <a:p>
            <a:r>
              <a:rPr lang="ko-KR" altLang="en-US" sz="2400" dirty="0"/>
              <a:t>s1 = p2 ^ p5 ^ p7 ^ p8 ^ p9 ^ </a:t>
            </a:r>
            <a:r>
              <a:rPr lang="ko-KR" altLang="en-US" sz="2400" dirty="0">
                <a:highlight>
                  <a:srgbClr val="FFFF00"/>
                </a:highlight>
              </a:rPr>
              <a:t>p12</a:t>
            </a:r>
            <a:r>
              <a:rPr lang="ko-KR" altLang="en-US" sz="2400" dirty="0"/>
              <a:t> ^ p15</a:t>
            </a:r>
          </a:p>
          <a:p>
            <a:r>
              <a:rPr lang="ko-KR" altLang="en-US" sz="2400" dirty="0"/>
              <a:t>s2 = </a:t>
            </a:r>
            <a:r>
              <a:rPr lang="ko-KR" altLang="en-US" sz="2400" dirty="0">
                <a:highlight>
                  <a:srgbClr val="FFFF00"/>
                </a:highlight>
              </a:rPr>
              <a:t>p1</a:t>
            </a:r>
            <a:r>
              <a:rPr lang="ko-KR" altLang="en-US" sz="2400" dirty="0"/>
              <a:t> ^ p4 ^ </a:t>
            </a:r>
            <a:r>
              <a:rPr lang="ko-KR" altLang="en-US" sz="2400" dirty="0">
                <a:highlight>
                  <a:srgbClr val="FFFF00"/>
                </a:highlight>
              </a:rPr>
              <a:t>p6</a:t>
            </a:r>
            <a:r>
              <a:rPr lang="ko-KR" altLang="en-US" sz="2400" dirty="0"/>
              <a:t> ^p10 ^ </a:t>
            </a:r>
            <a:r>
              <a:rPr lang="ko-KR" altLang="en-US" sz="2400" dirty="0">
                <a:highlight>
                  <a:srgbClr val="FFFF00"/>
                </a:highlight>
              </a:rPr>
              <a:t>p11</a:t>
            </a:r>
            <a:r>
              <a:rPr lang="ko-KR" altLang="en-US" sz="2400" dirty="0"/>
              <a:t> ^</a:t>
            </a:r>
            <a:r>
              <a:rPr lang="ko-KR" altLang="en-US" sz="2400" dirty="0">
                <a:highlight>
                  <a:srgbClr val="FFFF00"/>
                </a:highlight>
              </a:rPr>
              <a:t>p12</a:t>
            </a:r>
            <a:r>
              <a:rPr lang="ko-KR" altLang="en-US" sz="2400" dirty="0"/>
              <a:t> ^p15</a:t>
            </a:r>
          </a:p>
          <a:p>
            <a:r>
              <a:rPr lang="ko-KR" altLang="en-US" sz="2400" dirty="0"/>
              <a:t>s3 = p0 ^ p5 ^ p7 ^ p10 ^</a:t>
            </a:r>
            <a:r>
              <a:rPr lang="ko-KR" altLang="en-US" sz="2400" dirty="0">
                <a:highlight>
                  <a:srgbClr val="FFFF00"/>
                </a:highlight>
              </a:rPr>
              <a:t>p11</a:t>
            </a:r>
            <a:r>
              <a:rPr lang="ko-KR" altLang="en-US" sz="2400" dirty="0"/>
              <a:t> ^p13 ^p14</a:t>
            </a:r>
          </a:p>
          <a:p>
            <a:r>
              <a:rPr lang="ko-KR" altLang="en-US" sz="2400" dirty="0"/>
              <a:t>s4 = p0 ^ p2 ^ p5 ^ p8 ^ </a:t>
            </a:r>
            <a:r>
              <a:rPr lang="ko-KR" altLang="en-US" sz="2400" dirty="0">
                <a:highlight>
                  <a:srgbClr val="FFFF00"/>
                </a:highlight>
              </a:rPr>
              <a:t>p11</a:t>
            </a:r>
            <a:r>
              <a:rPr lang="ko-KR" altLang="en-US" sz="2400" dirty="0"/>
              <a:t> ^p14 ^ p15</a:t>
            </a:r>
          </a:p>
          <a:p>
            <a:r>
              <a:rPr lang="ko-KR" altLang="en-US" sz="2400" dirty="0"/>
              <a:t>s5 = </a:t>
            </a:r>
            <a:r>
              <a:rPr lang="ko-KR" altLang="en-US" sz="2400" dirty="0">
                <a:highlight>
                  <a:srgbClr val="FFFF00"/>
                </a:highlight>
              </a:rPr>
              <a:t>p1</a:t>
            </a:r>
            <a:r>
              <a:rPr lang="ko-KR" altLang="en-US" sz="2400" dirty="0"/>
              <a:t> ^ p3 ^ p4 ^ p9 ^ p10 ^p14 ^ p15</a:t>
            </a:r>
          </a:p>
          <a:p>
            <a:r>
              <a:rPr lang="ko-KR" altLang="en-US" sz="2400" dirty="0"/>
              <a:t>s6 = p0 ^ p2 ^ p7 ^ p9 ^ p10 ^</a:t>
            </a:r>
            <a:r>
              <a:rPr lang="ko-KR" altLang="en-US" sz="2400" dirty="0">
                <a:highlight>
                  <a:srgbClr val="FFFF00"/>
                </a:highlight>
              </a:rPr>
              <a:t>p12</a:t>
            </a:r>
            <a:r>
              <a:rPr lang="ko-KR" altLang="en-US" sz="2400" dirty="0"/>
              <a:t> ^ p13</a:t>
            </a:r>
          </a:p>
          <a:p>
            <a:r>
              <a:rPr lang="ko-KR" altLang="en-US" sz="2400" dirty="0"/>
              <a:t>s7 = </a:t>
            </a:r>
            <a:r>
              <a:rPr lang="ko-KR" altLang="en-US" sz="2400" dirty="0">
                <a:highlight>
                  <a:srgbClr val="FFFF00"/>
                </a:highlight>
              </a:rPr>
              <a:t>p1</a:t>
            </a:r>
            <a:r>
              <a:rPr lang="ko-KR" altLang="en-US" sz="2400" dirty="0"/>
              <a:t> ^ p3 ^ </a:t>
            </a:r>
            <a:r>
              <a:rPr lang="ko-KR" altLang="en-US" sz="2400" dirty="0">
                <a:highlight>
                  <a:srgbClr val="FFFF00"/>
                </a:highlight>
              </a:rPr>
              <a:t>p6</a:t>
            </a:r>
            <a:r>
              <a:rPr lang="ko-KR" altLang="en-US" sz="2400" dirty="0"/>
              <a:t> ^ p8 ^ </a:t>
            </a:r>
            <a:r>
              <a:rPr lang="ko-KR" altLang="en-US" sz="2400" dirty="0">
                <a:highlight>
                  <a:srgbClr val="FFFF00"/>
                </a:highlight>
              </a:rPr>
              <a:t>p11</a:t>
            </a:r>
            <a:r>
              <a:rPr lang="ko-KR" altLang="en-US" sz="2400" dirty="0"/>
              <a:t> ^</a:t>
            </a:r>
            <a:r>
              <a:rPr lang="ko-KR" altLang="en-US" sz="2400" dirty="0">
                <a:highlight>
                  <a:srgbClr val="FFFF00"/>
                </a:highlight>
              </a:rPr>
              <a:t>p12</a:t>
            </a:r>
            <a:r>
              <a:rPr lang="ko-KR" altLang="en-US" sz="2400" dirty="0"/>
              <a:t> ^ p13</a:t>
            </a:r>
          </a:p>
          <a:p>
            <a:r>
              <a:rPr lang="ko-KR" altLang="en-US" sz="2400" dirty="0"/>
              <a:t>s8 = p0 ^ </a:t>
            </a:r>
            <a:r>
              <a:rPr lang="ko-KR" altLang="en-US" sz="2400" dirty="0">
                <a:highlight>
                  <a:srgbClr val="FFFF00"/>
                </a:highlight>
              </a:rPr>
              <a:t>p1</a:t>
            </a:r>
            <a:r>
              <a:rPr lang="ko-KR" altLang="en-US" sz="2400" dirty="0"/>
              <a:t> ^ p4 ^ p7 ^ p10 ^p13 ^ p15</a:t>
            </a:r>
          </a:p>
          <a:p>
            <a:r>
              <a:rPr lang="ko-KR" altLang="en-US" sz="2400" dirty="0"/>
              <a:t>s9 = p0 ^ </a:t>
            </a:r>
            <a:r>
              <a:rPr lang="ko-KR" altLang="en-US" sz="2400" dirty="0">
                <a:highlight>
                  <a:srgbClr val="FFFF00"/>
                </a:highlight>
              </a:rPr>
              <a:t>p1</a:t>
            </a:r>
            <a:r>
              <a:rPr lang="ko-KR" altLang="en-US" sz="2400" dirty="0"/>
              <a:t> ^ p5 ^ </a:t>
            </a:r>
            <a:r>
              <a:rPr lang="ko-KR" altLang="en-US" sz="2400" dirty="0">
                <a:highlight>
                  <a:srgbClr val="FFFF00"/>
                </a:highlight>
              </a:rPr>
              <a:t>p6</a:t>
            </a:r>
            <a:r>
              <a:rPr lang="ko-KR" altLang="en-US" sz="2400" dirty="0"/>
              <a:t> ^ </a:t>
            </a:r>
            <a:r>
              <a:rPr lang="ko-KR" altLang="en-US" sz="2400" dirty="0">
                <a:highlight>
                  <a:srgbClr val="FFFF00"/>
                </a:highlight>
              </a:rPr>
              <a:t>p11</a:t>
            </a:r>
            <a:r>
              <a:rPr lang="ko-KR" altLang="en-US" sz="2400" dirty="0"/>
              <a:t> ^</a:t>
            </a:r>
            <a:r>
              <a:rPr lang="ko-KR" altLang="en-US" sz="2400" dirty="0">
                <a:highlight>
                  <a:srgbClr val="FFFF00"/>
                </a:highlight>
              </a:rPr>
              <a:t>p12</a:t>
            </a:r>
            <a:r>
              <a:rPr lang="ko-KR" altLang="en-US" sz="2400" dirty="0"/>
              <a:t> ^ p14</a:t>
            </a:r>
          </a:p>
          <a:p>
            <a:r>
              <a:rPr lang="ko-KR" altLang="en-US" sz="2400" dirty="0">
                <a:highlight>
                  <a:srgbClr val="FF0000"/>
                </a:highlight>
              </a:rPr>
              <a:t>s10</a:t>
            </a:r>
            <a:r>
              <a:rPr lang="ko-KR" altLang="en-US" sz="2400" dirty="0"/>
              <a:t> = p2 ^p3 ^ p5 ^ </a:t>
            </a:r>
            <a:r>
              <a:rPr lang="ko-KR" altLang="en-US" sz="2400" dirty="0">
                <a:highlight>
                  <a:srgbClr val="FFFF00"/>
                </a:highlight>
              </a:rPr>
              <a:t>p6</a:t>
            </a:r>
            <a:r>
              <a:rPr lang="ko-KR" altLang="en-US" sz="2400" dirty="0"/>
              <a:t> ^ p8 ^ p13 ^ p15</a:t>
            </a:r>
          </a:p>
          <a:p>
            <a:r>
              <a:rPr lang="ko-KR" altLang="en-US" sz="2400" dirty="0"/>
              <a:t>s11 = p2 ^p3 ^ p4 ^ p7 ^ p9 ^ </a:t>
            </a:r>
            <a:r>
              <a:rPr lang="ko-KR" altLang="en-US" sz="2400" dirty="0">
                <a:highlight>
                  <a:srgbClr val="FFFF00"/>
                </a:highlight>
              </a:rPr>
              <a:t>p12</a:t>
            </a:r>
            <a:r>
              <a:rPr lang="ko-KR" altLang="en-US" sz="2400" dirty="0"/>
              <a:t> ^ p14</a:t>
            </a:r>
          </a:p>
          <a:p>
            <a:r>
              <a:rPr lang="ko-KR" altLang="en-US" sz="2400" dirty="0"/>
              <a:t>s12 = </a:t>
            </a:r>
            <a:r>
              <a:rPr lang="ko-KR" altLang="en-US" sz="2400" dirty="0">
                <a:highlight>
                  <a:srgbClr val="FFFF00"/>
                </a:highlight>
              </a:rPr>
              <a:t>p1</a:t>
            </a:r>
            <a:r>
              <a:rPr lang="ko-KR" altLang="en-US" sz="2400" dirty="0"/>
              <a:t> ^p2 ^ p6 ^ p7 ^ p9 ^ </a:t>
            </a:r>
            <a:r>
              <a:rPr lang="ko-KR" altLang="en-US" sz="2400" dirty="0">
                <a:highlight>
                  <a:srgbClr val="FFFF00"/>
                </a:highlight>
              </a:rPr>
              <a:t>p11</a:t>
            </a:r>
            <a:r>
              <a:rPr lang="ko-KR" altLang="en-US" sz="2400" dirty="0"/>
              <a:t> ^ </a:t>
            </a:r>
            <a:r>
              <a:rPr lang="ko-KR" altLang="en-US" sz="2400" dirty="0">
                <a:highlight>
                  <a:srgbClr val="FFFF00"/>
                </a:highlight>
              </a:rPr>
              <a:t>p12</a:t>
            </a:r>
          </a:p>
          <a:p>
            <a:r>
              <a:rPr lang="ko-KR" altLang="en-US" sz="2400" dirty="0">
                <a:highlight>
                  <a:srgbClr val="FF0000"/>
                </a:highlight>
              </a:rPr>
              <a:t>s13</a:t>
            </a:r>
            <a:r>
              <a:rPr lang="ko-KR" altLang="en-US" sz="2400" dirty="0"/>
              <a:t> = p0 ^p3 ^ </a:t>
            </a:r>
            <a:r>
              <a:rPr lang="ko-KR" altLang="en-US" sz="2400" dirty="0">
                <a:highlight>
                  <a:srgbClr val="FFFF00"/>
                </a:highlight>
              </a:rPr>
              <a:t>p6</a:t>
            </a:r>
            <a:r>
              <a:rPr lang="ko-KR" altLang="en-US" sz="2400" dirty="0"/>
              <a:t> ^ p7 ^ p8 ^ p10 ^ p13</a:t>
            </a:r>
          </a:p>
          <a:p>
            <a:r>
              <a:rPr lang="ko-KR" altLang="en-US" sz="2400" dirty="0"/>
              <a:t>s14 = p0 ^p3 ^ p4 ^ p5 ^ p9 ^ </a:t>
            </a:r>
            <a:r>
              <a:rPr lang="ko-KR" altLang="en-US" sz="2400" dirty="0">
                <a:highlight>
                  <a:srgbClr val="FFFF00"/>
                </a:highlight>
              </a:rPr>
              <a:t>p11</a:t>
            </a:r>
            <a:r>
              <a:rPr lang="ko-KR" altLang="en-US" sz="2400" dirty="0"/>
              <a:t> ^ p14</a:t>
            </a:r>
          </a:p>
          <a:p>
            <a:r>
              <a:rPr lang="ko-KR" altLang="en-US" sz="2400" dirty="0"/>
              <a:t>s15 = </a:t>
            </a:r>
            <a:r>
              <a:rPr lang="ko-KR" altLang="en-US" sz="2400" dirty="0">
                <a:highlight>
                  <a:srgbClr val="FFFF00"/>
                </a:highlight>
              </a:rPr>
              <a:t>p1</a:t>
            </a:r>
            <a:r>
              <a:rPr lang="ko-KR" altLang="en-US" sz="2400" dirty="0"/>
              <a:t> ^p2 ^ p4 ^ p5 ^ p8 ^ p10 ^ p15</a:t>
            </a:r>
          </a:p>
        </p:txBody>
      </p:sp>
    </p:spTree>
    <p:extLst>
      <p:ext uri="{BB962C8B-B14F-4D97-AF65-F5344CB8AC3E}">
        <p14:creationId xmlns:p14="http://schemas.microsoft.com/office/powerpoint/2010/main" val="17466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259</Words>
  <Application>Microsoft Office PowerPoint</Application>
  <PresentationFormat>와이드스크린</PresentationFormat>
  <Paragraphs>18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이현호(학부생-정보보안암호수학과)</dc:creator>
  <cp:lastModifiedBy>이현호(학부생-정보보안암호수학과)</cp:lastModifiedBy>
  <cp:revision>3</cp:revision>
  <dcterms:created xsi:type="dcterms:W3CDTF">2022-08-05T04:11:28Z</dcterms:created>
  <dcterms:modified xsi:type="dcterms:W3CDTF">2022-09-03T12:27:13Z</dcterms:modified>
</cp:coreProperties>
</file>