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zh-TW" dirty="0" smtClean="0"/>
              <a:t>Personal Portfolio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TW" dirty="0" smtClean="0"/>
              <a:t>Kimberley </a:t>
            </a:r>
            <a:r>
              <a:rPr lang="en-AU" altLang="zh-TW" dirty="0" err="1" smtClean="0"/>
              <a:t>Tse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40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TW" b="1" u="sng" dirty="0" smtClean="0"/>
              <a:t>Theme</a:t>
            </a:r>
          </a:p>
          <a:p>
            <a:r>
              <a:rPr lang="en-AU" altLang="zh-TW" dirty="0" smtClean="0"/>
              <a:t>Clean &amp; Simple</a:t>
            </a:r>
          </a:p>
          <a:p>
            <a:endParaRPr lang="en-AU" altLang="zh-TW" dirty="0" smtClean="0"/>
          </a:p>
          <a:p>
            <a:endParaRPr lang="en-AU" altLang="zh-TW" dirty="0" smtClean="0"/>
          </a:p>
          <a:p>
            <a:endParaRPr lang="zh-TW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35" y="2354587"/>
            <a:ext cx="5025577" cy="34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41" y="2160588"/>
            <a:ext cx="6069156" cy="3881437"/>
          </a:xfrm>
        </p:spPr>
      </p:pic>
    </p:spTree>
    <p:extLst>
      <p:ext uri="{BB962C8B-B14F-4D97-AF65-F5344CB8AC3E}">
        <p14:creationId xmlns:p14="http://schemas.microsoft.com/office/powerpoint/2010/main" val="37284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Facet</vt:lpstr>
      <vt:lpstr>Personal Portfolio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Portfolio</dc:title>
  <dc:creator>Kam</dc:creator>
  <cp:lastModifiedBy>Kam</cp:lastModifiedBy>
  <cp:revision>3</cp:revision>
  <dcterms:created xsi:type="dcterms:W3CDTF">2018-09-23T10:33:13Z</dcterms:created>
  <dcterms:modified xsi:type="dcterms:W3CDTF">2018-09-23T11:06:40Z</dcterms:modified>
</cp:coreProperties>
</file>