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8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2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3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C5F9-573E-414B-9E3C-CD405D7F5D10}" type="datetimeFigureOut">
              <a:rPr lang="ko-KR" altLang="en-US" smtClean="0"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AB2F-ECF1-428B-9EAA-4C00D656F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Log </a:t>
            </a:r>
            <a:r>
              <a:rPr lang="en-US" altLang="ko-KR" dirty="0"/>
              <a:t>into Amazon EC2 and launch an Ubuntu Server 14.04 instance with </a:t>
            </a:r>
            <a:r>
              <a:rPr lang="en-US" altLang="ko-KR" i="1" dirty="0"/>
              <a:t>instance type</a:t>
            </a:r>
            <a:r>
              <a:rPr lang="en-US" altLang="ko-KR" dirty="0"/>
              <a:t> </a:t>
            </a:r>
            <a:r>
              <a:rPr lang="en-US" altLang="ko-KR" dirty="0" err="1"/>
              <a:t>m4.large</a:t>
            </a:r>
            <a:r>
              <a:rPr lang="en-US" altLang="ko-KR" dirty="0"/>
              <a:t>. (You can choose another instance type instead, but I recommend that it have at least 8 GB of RAM for this installation step.)</a:t>
            </a:r>
          </a:p>
          <a:p>
            <a:r>
              <a:rPr lang="en-US" altLang="ko-KR" dirty="0"/>
              <a:t>I recommend creating a new security group called "</a:t>
            </a:r>
            <a:r>
              <a:rPr lang="en-US" altLang="ko-KR" dirty="0" err="1"/>
              <a:t>zcash</a:t>
            </a:r>
            <a:r>
              <a:rPr lang="en-US" altLang="ko-KR" dirty="0"/>
              <a:t>" that you'll use with all of your instances. To that security group, add an </a:t>
            </a:r>
            <a:r>
              <a:rPr lang="en-US" altLang="ko-KR" i="1" dirty="0"/>
              <a:t>inbound rule</a:t>
            </a:r>
            <a:r>
              <a:rPr lang="en-US" altLang="ko-KR" dirty="0"/>
              <a:t> with type: </a:t>
            </a:r>
            <a:r>
              <a:rPr lang="en-US" altLang="ko-KR" i="1" dirty="0"/>
              <a:t>Custom TCP Rule</a:t>
            </a:r>
            <a:r>
              <a:rPr lang="en-US" altLang="ko-KR" dirty="0"/>
              <a:t>, Protocol: </a:t>
            </a:r>
            <a:r>
              <a:rPr lang="en-US" altLang="ko-KR" i="1" dirty="0"/>
              <a:t>TCP</a:t>
            </a:r>
            <a:r>
              <a:rPr lang="en-US" altLang="ko-KR" dirty="0"/>
              <a:t>, Port Range: </a:t>
            </a:r>
            <a:r>
              <a:rPr lang="en-US" altLang="ko-KR" i="1" dirty="0"/>
              <a:t>18232</a:t>
            </a:r>
            <a:r>
              <a:rPr lang="en-US" altLang="ko-KR" dirty="0"/>
              <a:t>, and Source: </a:t>
            </a:r>
            <a:r>
              <a:rPr lang="en-US" altLang="ko-KR" i="1" dirty="0"/>
              <a:t>Anywhere (0.0.0.0/0)</a:t>
            </a:r>
            <a:r>
              <a:rPr lang="en-US" altLang="ko-KR" dirty="0"/>
              <a:t>. This will allow other nodes to connect to your node.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52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https://</a:t>
            </a:r>
            <a:r>
              <a:rPr lang="en-US" altLang="ko-KR" dirty="0" err="1" smtClean="0"/>
              <a:t>github.com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zcash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zcash.git</a:t>
            </a:r>
            <a:endParaRPr lang="en-US" altLang="ko-KR" dirty="0" smtClean="0"/>
          </a:p>
          <a:p>
            <a:r>
              <a:rPr lang="en-US" altLang="ko-KR" dirty="0" smtClean="0"/>
              <a:t>cd </a:t>
            </a:r>
            <a:r>
              <a:rPr lang="en-US" altLang="ko-KR" dirty="0" err="1" smtClean="0"/>
              <a:t>zcash</a:t>
            </a:r>
            <a:r>
              <a:rPr lang="en-US" altLang="ko-KR" dirty="0" smtClean="0"/>
              <a:t>/ 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origin </a:t>
            </a:r>
          </a:p>
          <a:p>
            <a:r>
              <a:rPr lang="en-US" altLang="ko-KR" dirty="0" smtClean="0"/>
              <a:t>./</a:t>
            </a:r>
            <a:r>
              <a:rPr lang="en-US" altLang="ko-KR" dirty="0" err="1" smtClean="0"/>
              <a:t>zcutil</a:t>
            </a:r>
            <a:r>
              <a:rPr lang="en-US" altLang="ko-KR" dirty="0" smtClean="0"/>
              <a:t>/fetch-</a:t>
            </a:r>
            <a:r>
              <a:rPr lang="en-US" altLang="ko-KR" dirty="0" err="1" smtClean="0"/>
              <a:t>params.sh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8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./</a:t>
            </a:r>
            <a:r>
              <a:rPr lang="en-US" altLang="ko-KR" dirty="0" err="1" smtClean="0"/>
              <a:t>zcutil</a:t>
            </a:r>
            <a:r>
              <a:rPr lang="en-US" altLang="ko-KR" dirty="0" smtClean="0"/>
              <a:t>/fetch-</a:t>
            </a:r>
            <a:r>
              <a:rPr lang="en-US" altLang="ko-KR" dirty="0" err="1" smtClean="0"/>
              <a:t>params.sh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49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2525"/>
            <a:ext cx="164115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2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652713"/>
            <a:ext cx="8896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7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03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https://</a:t>
            </a:r>
            <a:r>
              <a:rPr lang="en-US" altLang="ko-KR" dirty="0" err="1" smtClean="0"/>
              <a:t>aws.amazon.com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/cli/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5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952500"/>
            <a:ext cx="8524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0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6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build-essential </a:t>
            </a:r>
            <a:r>
              <a:rPr lang="en-US" altLang="ko-KR" dirty="0" err="1" smtClean="0"/>
              <a:t>pkg-config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libgtest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libc6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m4</a:t>
            </a:r>
            <a:r>
              <a:rPr lang="en-US" altLang="ko-KR" dirty="0" smtClean="0"/>
              <a:t> g++-</a:t>
            </a:r>
            <a:r>
              <a:rPr lang="en-US" altLang="ko-KR" dirty="0" err="1" smtClean="0"/>
              <a:t>multilib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autoconf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libtool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ncurses</a:t>
            </a:r>
            <a:r>
              <a:rPr lang="en-US" altLang="ko-KR" dirty="0" smtClean="0"/>
              <a:t>-dev unzip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python </a:t>
            </a:r>
            <a:r>
              <a:rPr lang="en-US" altLang="ko-KR" dirty="0" err="1" smtClean="0"/>
              <a:t>zlib1g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wget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bsdmainutils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automake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27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</Words>
  <Application>Microsoft Office PowerPoint</Application>
  <PresentationFormat>화면 슬라이드 쇼(4:3)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</vt:lpstr>
      <vt:lpstr>Compiling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Uisoo Chae</dc:creator>
  <cp:lastModifiedBy>Uisoo Chae</cp:lastModifiedBy>
  <cp:revision>3</cp:revision>
  <dcterms:created xsi:type="dcterms:W3CDTF">2017-06-16T02:30:53Z</dcterms:created>
  <dcterms:modified xsi:type="dcterms:W3CDTF">2017-06-16T03:56:51Z</dcterms:modified>
</cp:coreProperties>
</file>