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1"/>
  </p:notesMasterIdLst>
  <p:sldIdLst>
    <p:sldId id="458" r:id="rId2"/>
    <p:sldId id="301" r:id="rId3"/>
    <p:sldId id="335" r:id="rId4"/>
    <p:sldId id="453" r:id="rId5"/>
    <p:sldId id="449" r:id="rId6"/>
    <p:sldId id="311" r:id="rId7"/>
    <p:sldId id="312" r:id="rId8"/>
    <p:sldId id="318" r:id="rId9"/>
    <p:sldId id="319" r:id="rId10"/>
    <p:sldId id="320" r:id="rId11"/>
    <p:sldId id="321" r:id="rId12"/>
    <p:sldId id="322" r:id="rId13"/>
    <p:sldId id="323" r:id="rId14"/>
    <p:sldId id="339" r:id="rId15"/>
    <p:sldId id="340" r:id="rId16"/>
    <p:sldId id="341" r:id="rId17"/>
    <p:sldId id="454" r:id="rId18"/>
    <p:sldId id="347" r:id="rId19"/>
    <p:sldId id="379" r:id="rId20"/>
    <p:sldId id="380" r:id="rId21"/>
    <p:sldId id="368" r:id="rId22"/>
    <p:sldId id="369" r:id="rId23"/>
    <p:sldId id="370" r:id="rId24"/>
    <p:sldId id="382" r:id="rId25"/>
    <p:sldId id="422" r:id="rId26"/>
    <p:sldId id="345" r:id="rId27"/>
    <p:sldId id="349" r:id="rId28"/>
    <p:sldId id="350" r:id="rId29"/>
    <p:sldId id="456" r:id="rId30"/>
    <p:sldId id="457" r:id="rId31"/>
    <p:sldId id="474" r:id="rId32"/>
    <p:sldId id="434" r:id="rId33"/>
    <p:sldId id="441" r:id="rId34"/>
    <p:sldId id="435" r:id="rId35"/>
    <p:sldId id="440" r:id="rId36"/>
    <p:sldId id="447" r:id="rId37"/>
    <p:sldId id="475" r:id="rId38"/>
    <p:sldId id="436" r:id="rId39"/>
    <p:sldId id="442" r:id="rId40"/>
    <p:sldId id="443" r:id="rId41"/>
    <p:sldId id="444" r:id="rId42"/>
    <p:sldId id="445" r:id="rId43"/>
    <p:sldId id="455" r:id="rId44"/>
    <p:sldId id="446" r:id="rId45"/>
    <p:sldId id="448" r:id="rId46"/>
    <p:sldId id="465" r:id="rId47"/>
    <p:sldId id="466" r:id="rId48"/>
    <p:sldId id="467" r:id="rId49"/>
    <p:sldId id="468" r:id="rId50"/>
    <p:sldId id="469" r:id="rId51"/>
    <p:sldId id="470" r:id="rId52"/>
    <p:sldId id="473" r:id="rId53"/>
    <p:sldId id="472" r:id="rId54"/>
    <p:sldId id="476" r:id="rId55"/>
    <p:sldId id="462" r:id="rId56"/>
    <p:sldId id="463" r:id="rId57"/>
    <p:sldId id="452" r:id="rId58"/>
    <p:sldId id="459" r:id="rId59"/>
    <p:sldId id="461" r:id="rId6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0C0"/>
    <a:srgbClr val="820000"/>
    <a:srgbClr val="C9C9C9"/>
    <a:srgbClr val="3B3838"/>
    <a:srgbClr val="FFFFFF"/>
    <a:srgbClr val="70AD47"/>
    <a:srgbClr val="C5E0B4"/>
    <a:srgbClr val="E7C291"/>
    <a:srgbClr val="7E7E8A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5300" autoAdjust="0"/>
  </p:normalViewPr>
  <p:slideViewPr>
    <p:cSldViewPr snapToGrid="0">
      <p:cViewPr varScale="1">
        <p:scale>
          <a:sx n="82" d="100"/>
          <a:sy n="82" d="100"/>
        </p:scale>
        <p:origin x="55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A245C-87EB-4B8A-A40A-B5F52CB4D8D5}" type="datetimeFigureOut">
              <a:rPr lang="fr-FR" smtClean="0"/>
              <a:t>06/09/2024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7ECC5-ADA6-44DA-9313-D90CF6B0AE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82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B25F8-77B0-459C-8A6A-16F2946585E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9C02E2-9861-4696-BEB0-9A23607561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D41938-B174-47AF-AFCE-B622A6F3A7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9640F01A-1146-402E-81CF-E1BB72EF48DF}" type="datetime1">
              <a:rPr lang="fr-FR" smtClean="0"/>
              <a:t>06/09/2024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D971C2-FDED-44F2-BDE2-64DD18E4121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544DDD-E8D6-4DA5-ACC7-D53355F55813}" type="slidenum">
              <a:r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40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BC23A-203C-494D-A5B9-E76CACFD27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EBC6C7-F351-4494-A7B3-8BC95E0AE7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29A699-7C3A-45A7-B3BE-1337C795164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F3590E-8188-4109-A61E-340BB108429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94D4F4-2D5F-4B4F-9F42-2A32175F71B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849881-AE6E-4410-9AD9-A1103CBAB8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1E1D7C0E-D018-4C5F-87E7-1D15716632F2}" type="datetime1">
              <a:rPr lang="fr-FR" smtClean="0"/>
              <a:t>06/09/2024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9C4438-7529-43ED-AFE5-44B6E9AF97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581403" y="6356349"/>
            <a:ext cx="4613818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NIST Lightweight Cryptography Workshop 2022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20DB0F-9014-4914-972A-7B858058FF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86CB02-43B8-4A10-8CF9-A46F3F83B080}" type="slidenum">
              <a:r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00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F7E47-9218-48EE-8152-35BD182B117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B4E88A-1B43-4029-B505-E4A4ECFACA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09F4B43B-C749-42AB-921E-756B194D5AC6}" type="datetime1">
              <a:rPr lang="fr-FR" smtClean="0"/>
              <a:t>06/09/2024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320B2B-0450-4E0F-B7BB-BF1A3EC730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581403" y="6356349"/>
            <a:ext cx="4613818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NIST Lightweight Cryptography Workshop 2022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CFBF35-2B68-45AF-AC96-B2C9C155251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C37F13-0E80-4A8A-886F-DEFD123E4320}" type="slidenum">
              <a:r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71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3143DF-0D50-4072-8DB0-C0C808AD7BC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E0FBF455-FE25-46D3-B3E7-B5795240A4D6}" type="datetime1">
              <a:rPr lang="fr-FR" smtClean="0"/>
              <a:t>06/09/2024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67E5FC-9546-45F9-9E6E-8FC2DAD589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581403" y="6356349"/>
            <a:ext cx="4613818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NIST Lightweight Cryptography Workshop 2022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B23117-BDC2-4876-8BB3-B761E942CC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DE69DF-FBED-443A-93E4-65FABF0BCDBB}" type="slidenum">
              <a:rPr/>
              <a:t>‹#›</a:t>
            </a:fld>
            <a:endParaRPr lang="fr-FR"/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644EC63B-B245-4F71-AB45-DEA65457D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00" y="5821848"/>
            <a:ext cx="2108097" cy="1071616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547D7559-5F44-90BF-BE77-2F1F9CA546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049" y="6044852"/>
            <a:ext cx="1686803" cy="6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4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5AF51-4DD0-4173-A37C-F2E790226E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C1C60C-847E-4BDF-B704-A4F00B1E8DD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6202C0-8E2C-4143-95AB-CF936250AC0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B90A8C-D58A-4477-9515-62CE82BE27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EF67F011-C92D-4D5F-80EB-8158A4B72A5A}" type="datetime1">
              <a:rPr lang="fr-FR" smtClean="0"/>
              <a:t>06/09/2024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A240C8-0F38-4CCE-A07B-4C78B43A69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581403" y="6356349"/>
            <a:ext cx="4613818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NIST Lightweight Cryptography Workshop 2022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FC0FEE-2EE2-4EEA-AF66-038704CE3F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01AD5E-31F8-456D-B23A-1622709B3C31}" type="slidenum">
              <a:r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677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D5A29-4472-498D-967B-71CE4AEFCB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AEE979-D2AB-426E-9E87-7C136E6537D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2C47C1-0201-4C3A-BD21-331BE6B9E20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662362-A625-468C-B9C9-0E11FB0AB6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BE35027C-4E4C-4BBC-8F8A-6CD7F92D8467}" type="datetime1">
              <a:rPr lang="fr-FR" smtClean="0"/>
              <a:t>06/09/2024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14F5DE-05A0-4A02-92C9-E2B17EB8ED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581403" y="6356349"/>
            <a:ext cx="4613818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NIST Lightweight Cryptography Workshop 2022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05CA07-BF55-4096-A677-0340B5D2D9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6B35D2-F9D7-4EA9-BFDB-1027482DF26F}" type="slidenum">
              <a:r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62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952FF-18FF-43D1-B41A-4C5AA43D0A2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DCB9AF-6028-4F3E-9098-A229C678CD4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506764-927C-49A2-A0CB-944F405715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6CB46769-634E-47DB-923D-497B95C6B3D7}" type="datetime1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AA9C36-EB15-4159-A696-1B0AFBE09E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581403" y="6356349"/>
            <a:ext cx="4613818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NIST Lightweight Cryptography Workshop 2022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B2627-D862-449E-BA20-34E3517FFB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3973F3-FCF2-4533-A989-79608684622D}" type="slidenum">
              <a:r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652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A23B90-D210-4F7E-8D36-4393B9873D5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3680F4-BBF3-4003-B4AC-0AD07A9A18C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7640BA-8CBE-42CE-B688-F22A803D1D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fld id="{9470DE38-B099-482B-91FA-084AF4DF5753}" type="datetime1">
              <a:rPr lang="fr-FR" smtClean="0"/>
              <a:t>06/09/2024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DD4AAD-0C6B-455C-88DB-FD542039E0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581403" y="6356349"/>
            <a:ext cx="4613818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NIST Lightweight Cryptography Workshop 2022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B9C5EE-E6B8-4F9B-B06D-6851C1F337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448F6C-DBF0-4D3B-9080-B2B99E1DCEB3}" type="slidenum">
              <a:r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04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7C482-C557-4E0E-9179-66F0B4E076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E6C21-459F-46E6-89F9-AC97F73F394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5CE04D-E2B6-4A77-AA0D-E15F78C258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algn="l"/>
            <a:fld id="{F2871B43-7331-43AF-84D8-36725A042F08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A0068B9-57C7-BC51-9372-64A322CD4A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2" t="21152" r="23181" b="21881"/>
          <a:stretch/>
        </p:blipFill>
        <p:spPr>
          <a:xfrm>
            <a:off x="10365898" y="5996890"/>
            <a:ext cx="827561" cy="86111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5E8DA5-EA6B-0435-6F03-EE9E92A3C2C2}"/>
              </a:ext>
            </a:extLst>
          </p:cNvPr>
          <p:cNvCxnSpPr>
            <a:cxnSpLocks/>
          </p:cNvCxnSpPr>
          <p:nvPr userDrawn="1"/>
        </p:nvCxnSpPr>
        <p:spPr>
          <a:xfrm>
            <a:off x="0" y="1462395"/>
            <a:ext cx="3505200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18000">
                  <a:srgbClr val="FFB3B3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logo with text on it&#10;&#10;Description automatically generated">
            <a:extLst>
              <a:ext uri="{FF2B5EF4-FFF2-40B4-BE49-F238E27FC236}">
                <a16:creationId xmlns:a16="http://schemas.microsoft.com/office/drawing/2014/main" id="{0BDC4E0E-AF91-DE8C-066A-B1D335BF73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2" t="14269" r="12052" b="20760"/>
          <a:stretch/>
        </p:blipFill>
        <p:spPr>
          <a:xfrm>
            <a:off x="11260473" y="6063203"/>
            <a:ext cx="841760" cy="722119"/>
          </a:xfrm>
          <a:prstGeom prst="rect">
            <a:avLst/>
          </a:prstGeom>
        </p:spPr>
      </p:pic>
      <p:pic>
        <p:nvPicPr>
          <p:cNvPr id="11" name="Picture 10" descr="A blue square with a white line&#10;&#10;Description automatically generated">
            <a:extLst>
              <a:ext uri="{FF2B5EF4-FFF2-40B4-BE49-F238E27FC236}">
                <a16:creationId xmlns:a16="http://schemas.microsoft.com/office/drawing/2014/main" id="{0975235D-FE75-C9D0-5D35-E4509DD3F2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217" y="6242810"/>
            <a:ext cx="1247667" cy="3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7C482-C557-4E0E-9179-66F0B4E076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E6C21-459F-46E6-89F9-AC97F73F394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5CE04D-E2B6-4A77-AA0D-E15F78C258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algn="l"/>
            <a:fld id="{F2871B43-7331-43AF-84D8-36725A042F08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5E8DA5-EA6B-0435-6F03-EE9E92A3C2C2}"/>
              </a:ext>
            </a:extLst>
          </p:cNvPr>
          <p:cNvCxnSpPr>
            <a:cxnSpLocks/>
          </p:cNvCxnSpPr>
          <p:nvPr userDrawn="1"/>
        </p:nvCxnSpPr>
        <p:spPr>
          <a:xfrm>
            <a:off x="0" y="1462395"/>
            <a:ext cx="3505200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18000">
                  <a:srgbClr val="FFB3B3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2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7C482-C557-4E0E-9179-66F0B4E076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E6C21-459F-46E6-89F9-AC97F73F394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2652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7C482-C557-4E0E-9179-66F0B4E076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E6C21-459F-46E6-89F9-AC97F73F394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5CE04D-E2B6-4A77-AA0D-E15F78C258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algn="l"/>
            <a:fld id="{F2871B43-7331-43AF-84D8-36725A042F08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81238CD-FED0-4697-75D5-F993BCB86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2" t="21152" r="23181" b="21881"/>
          <a:stretch/>
        </p:blipFill>
        <p:spPr>
          <a:xfrm>
            <a:off x="10365898" y="5996890"/>
            <a:ext cx="827561" cy="861110"/>
          </a:xfrm>
          <a:prstGeom prst="rect">
            <a:avLst/>
          </a:prstGeom>
        </p:spPr>
      </p:pic>
      <p:pic>
        <p:nvPicPr>
          <p:cNvPr id="8" name="Picture 7" descr="A logo with text on it&#10;&#10;Description automatically generated">
            <a:extLst>
              <a:ext uri="{FF2B5EF4-FFF2-40B4-BE49-F238E27FC236}">
                <a16:creationId xmlns:a16="http://schemas.microsoft.com/office/drawing/2014/main" id="{6772E443-8375-B8A3-0E43-F94685C624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2" t="14269" r="12052" b="20760"/>
          <a:stretch/>
        </p:blipFill>
        <p:spPr>
          <a:xfrm>
            <a:off x="11260473" y="6063203"/>
            <a:ext cx="841760" cy="722119"/>
          </a:xfrm>
          <a:prstGeom prst="rect">
            <a:avLst/>
          </a:prstGeom>
        </p:spPr>
      </p:pic>
      <p:pic>
        <p:nvPicPr>
          <p:cNvPr id="9" name="Picture 8" descr="A blue square with a white line&#10;&#10;Description automatically generated">
            <a:extLst>
              <a:ext uri="{FF2B5EF4-FFF2-40B4-BE49-F238E27FC236}">
                <a16:creationId xmlns:a16="http://schemas.microsoft.com/office/drawing/2014/main" id="{357FC91F-1C8B-D79B-3314-74207D6E80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217" y="6242810"/>
            <a:ext cx="1247667" cy="3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4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7C482-C557-4E0E-9179-66F0B4E076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E6C21-459F-46E6-89F9-AC97F73F394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5CE04D-E2B6-4A77-AA0D-E15F78C258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algn="l"/>
            <a:fld id="{F2871B43-7331-43AF-84D8-36725A042F08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4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7C482-C557-4E0E-9179-66F0B4E076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DE6C21-459F-46E6-89F9-AC97F73F394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5CE04D-E2B6-4A77-AA0D-E15F78C258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algn="l"/>
            <a:fld id="{F2871B43-7331-43AF-84D8-36725A042F08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5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70A1F-56B9-4EBC-AEFE-342E2D1EEC4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54000" y="2955738"/>
            <a:ext cx="10515600" cy="678357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pPr lvl="0"/>
            <a:r>
              <a:rPr lang="fr-FR" dirty="0"/>
              <a:t>Modifiez le style du titre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3B5A22-4D20-68BE-4F4B-3624C7E06DE4}"/>
              </a:ext>
            </a:extLst>
          </p:cNvPr>
          <p:cNvCxnSpPr>
            <a:cxnSpLocks/>
          </p:cNvCxnSpPr>
          <p:nvPr userDrawn="1"/>
        </p:nvCxnSpPr>
        <p:spPr>
          <a:xfrm>
            <a:off x="0" y="3634095"/>
            <a:ext cx="10756900" cy="0"/>
          </a:xfrm>
          <a:prstGeom prst="line">
            <a:avLst/>
          </a:prstGeom>
          <a:ln w="50800">
            <a:gradFill>
              <a:gsLst>
                <a:gs pos="0">
                  <a:schemeClr val="bg1"/>
                </a:gs>
                <a:gs pos="18000">
                  <a:srgbClr val="FFB3B3"/>
                </a:gs>
                <a:gs pos="83000">
                  <a:srgbClr val="C00000"/>
                </a:gs>
                <a:gs pos="100000">
                  <a:srgbClr val="C0000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F10943BA-8C3A-528B-B980-2492F55DC5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algn="l"/>
            <a:fld id="{F2871B43-7331-43AF-84D8-36725A042F08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3F90A4E-D412-D1A9-F373-545AF8A9F3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2" t="21152" r="23181" b="21881"/>
          <a:stretch/>
        </p:blipFill>
        <p:spPr>
          <a:xfrm>
            <a:off x="10365898" y="5996890"/>
            <a:ext cx="827561" cy="861110"/>
          </a:xfrm>
          <a:prstGeom prst="rect">
            <a:avLst/>
          </a:prstGeom>
        </p:spPr>
      </p:pic>
      <p:pic>
        <p:nvPicPr>
          <p:cNvPr id="4" name="Picture 3" descr="A logo with text on it&#10;&#10;Description automatically generated">
            <a:extLst>
              <a:ext uri="{FF2B5EF4-FFF2-40B4-BE49-F238E27FC236}">
                <a16:creationId xmlns:a16="http://schemas.microsoft.com/office/drawing/2014/main" id="{417D336F-543B-344A-505E-BF0C6896D0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2" t="14269" r="12052" b="20760"/>
          <a:stretch/>
        </p:blipFill>
        <p:spPr>
          <a:xfrm>
            <a:off x="11260473" y="6063203"/>
            <a:ext cx="841760" cy="722119"/>
          </a:xfrm>
          <a:prstGeom prst="rect">
            <a:avLst/>
          </a:prstGeom>
        </p:spPr>
      </p:pic>
      <p:pic>
        <p:nvPicPr>
          <p:cNvPr id="5" name="Picture 4" descr="A blue square with a white line&#10;&#10;Description automatically generated">
            <a:extLst>
              <a:ext uri="{FF2B5EF4-FFF2-40B4-BE49-F238E27FC236}">
                <a16:creationId xmlns:a16="http://schemas.microsoft.com/office/drawing/2014/main" id="{FFDC54C5-8649-B8A5-0CEB-79521D0DAD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217" y="6242810"/>
            <a:ext cx="1247667" cy="3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7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1F506-5944-4ACB-8570-0EB029D5BE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6C0795-40B9-4F08-B560-A0E1B309A90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00714B-DF94-4235-B49B-57036C87319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8879C9-39D4-4693-8931-E27387AE40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581403" y="6356349"/>
            <a:ext cx="4613818" cy="365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0E3B3ACF-1CC3-9D08-0BEF-0AF26BDB02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algn="l"/>
            <a:fld id="{F2871B43-7331-43AF-84D8-36725A042F08}" type="slidenum">
              <a:rPr lang="en-US" smtClean="0"/>
              <a:pPr algn="l"/>
              <a:t>‹#›</a:t>
            </a:fld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D1E5AA2-F8E0-2D17-5A41-585FE7175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2" t="21152" r="23181" b="21881"/>
          <a:stretch/>
        </p:blipFill>
        <p:spPr>
          <a:xfrm>
            <a:off x="10365898" y="5996890"/>
            <a:ext cx="827561" cy="861110"/>
          </a:xfrm>
          <a:prstGeom prst="rect">
            <a:avLst/>
          </a:prstGeom>
        </p:spPr>
      </p:pic>
      <p:pic>
        <p:nvPicPr>
          <p:cNvPr id="7" name="Picture 6" descr="A logo with text on it&#10;&#10;Description automatically generated">
            <a:extLst>
              <a:ext uri="{FF2B5EF4-FFF2-40B4-BE49-F238E27FC236}">
                <a16:creationId xmlns:a16="http://schemas.microsoft.com/office/drawing/2014/main" id="{5F95CCAB-61DB-7608-275E-CBA667E0B9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2" t="14269" r="12052" b="20760"/>
          <a:stretch/>
        </p:blipFill>
        <p:spPr>
          <a:xfrm>
            <a:off x="11260473" y="6063203"/>
            <a:ext cx="841760" cy="722119"/>
          </a:xfrm>
          <a:prstGeom prst="rect">
            <a:avLst/>
          </a:prstGeom>
        </p:spPr>
      </p:pic>
      <p:pic>
        <p:nvPicPr>
          <p:cNvPr id="8" name="Picture 7" descr="A blue square with a white line&#10;&#10;Description automatically generated">
            <a:extLst>
              <a:ext uri="{FF2B5EF4-FFF2-40B4-BE49-F238E27FC236}">
                <a16:creationId xmlns:a16="http://schemas.microsoft.com/office/drawing/2014/main" id="{DF5F07DA-2022-8642-DE1A-E03087BAC8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217" y="6242810"/>
            <a:ext cx="1247667" cy="3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2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06C0C5-4144-41DE-9169-20A7549CED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A0E476-7DCF-4ED0-8C03-E9F20E66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102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1226AB-AA87-4A06-A0EE-8414D8E88EA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352691" y="6356350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B36867A-76B5-4487-BF70-53978181B9BE}" type="slidenum">
              <a:r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4" r:id="rId4"/>
    <p:sldLayoutId id="2147483661" r:id="rId5"/>
    <p:sldLayoutId id="2147483663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dt="0"/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46.png"/><Relationship Id="rId21" Type="http://schemas.openxmlformats.org/officeDocument/2006/relationships/image" Target="../media/image73.png"/><Relationship Id="rId7" Type="http://schemas.openxmlformats.org/officeDocument/2006/relationships/image" Target="../media/image50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62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63.png"/><Relationship Id="rId5" Type="http://schemas.openxmlformats.org/officeDocument/2006/relationships/image" Target="../media/image48.png"/><Relationship Id="rId15" Type="http://schemas.openxmlformats.org/officeDocument/2006/relationships/image" Target="../media/image67.png"/><Relationship Id="rId10" Type="http://schemas.openxmlformats.org/officeDocument/2006/relationships/image" Target="../media/image53.png"/><Relationship Id="rId19" Type="http://schemas.openxmlformats.org/officeDocument/2006/relationships/image" Target="../media/image71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76.png"/><Relationship Id="rId18" Type="http://schemas.openxmlformats.org/officeDocument/2006/relationships/image" Target="../media/image70.png"/><Relationship Id="rId3" Type="http://schemas.openxmlformats.org/officeDocument/2006/relationships/image" Target="../media/image46.png"/><Relationship Id="rId21" Type="http://schemas.openxmlformats.org/officeDocument/2006/relationships/image" Target="../media/image79.png"/><Relationship Id="rId7" Type="http://schemas.openxmlformats.org/officeDocument/2006/relationships/image" Target="../media/image50.png"/><Relationship Id="rId12" Type="http://schemas.openxmlformats.org/officeDocument/2006/relationships/image" Target="../media/image75.png"/><Relationship Id="rId17" Type="http://schemas.openxmlformats.org/officeDocument/2006/relationships/image" Target="../media/image69.png"/><Relationship Id="rId2" Type="http://schemas.openxmlformats.org/officeDocument/2006/relationships/image" Target="../media/image62.png"/><Relationship Id="rId16" Type="http://schemas.openxmlformats.org/officeDocument/2006/relationships/image" Target="../media/image68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74.png"/><Relationship Id="rId5" Type="http://schemas.openxmlformats.org/officeDocument/2006/relationships/image" Target="../media/image48.png"/><Relationship Id="rId15" Type="http://schemas.openxmlformats.org/officeDocument/2006/relationships/image" Target="../media/image77.png"/><Relationship Id="rId10" Type="http://schemas.openxmlformats.org/officeDocument/2006/relationships/image" Target="../media/image53.png"/><Relationship Id="rId19" Type="http://schemas.openxmlformats.org/officeDocument/2006/relationships/image" Target="../media/image71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11.png"/><Relationship Id="rId21" Type="http://schemas.openxmlformats.org/officeDocument/2006/relationships/image" Target="../media/image60.png"/><Relationship Id="rId7" Type="http://schemas.openxmlformats.org/officeDocument/2006/relationships/image" Target="../media/image15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10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0.png"/><Relationship Id="rId5" Type="http://schemas.openxmlformats.org/officeDocument/2006/relationships/image" Target="../media/image13.png"/><Relationship Id="rId15" Type="http://schemas.openxmlformats.org/officeDocument/2006/relationships/image" Target="../media/image54.png"/><Relationship Id="rId10" Type="http://schemas.openxmlformats.org/officeDocument/2006/relationships/image" Target="../media/image18.png"/><Relationship Id="rId19" Type="http://schemas.openxmlformats.org/officeDocument/2006/relationships/image" Target="../media/image5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7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9.png"/><Relationship Id="rId4" Type="http://schemas.openxmlformats.org/officeDocument/2006/relationships/image" Target="../media/image1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9.png"/><Relationship Id="rId4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0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0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3.png"/><Relationship Id="rId4" Type="http://schemas.openxmlformats.org/officeDocument/2006/relationships/image" Target="../media/image1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3.png"/><Relationship Id="rId5" Type="http://schemas.openxmlformats.org/officeDocument/2006/relationships/image" Target="../media/image94.png"/><Relationship Id="rId4" Type="http://schemas.openxmlformats.org/officeDocument/2006/relationships/image" Target="../media/image1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0.png"/><Relationship Id="rId4" Type="http://schemas.openxmlformats.org/officeDocument/2006/relationships/image" Target="../media/image9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0.png"/><Relationship Id="rId4" Type="http://schemas.openxmlformats.org/officeDocument/2006/relationships/image" Target="../media/image9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0.png"/><Relationship Id="rId4" Type="http://schemas.openxmlformats.org/officeDocument/2006/relationships/image" Target="../media/image9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0.png"/><Relationship Id="rId4" Type="http://schemas.openxmlformats.org/officeDocument/2006/relationships/image" Target="../media/image9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0.png"/><Relationship Id="rId4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0.png"/><Relationship Id="rId4" Type="http://schemas.openxmlformats.org/officeDocument/2006/relationships/image" Target="../media/image9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cryptolu/whitebox-filtering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4C3D6-9DD0-4926-A6E5-BC52798BC77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0899" y="2101205"/>
            <a:ext cx="10477501" cy="1437687"/>
          </a:xfrm>
        </p:spPr>
        <p:txBody>
          <a:bodyPr>
            <a:normAutofit/>
          </a:bodyPr>
          <a:lstStyle/>
          <a:p>
            <a:r>
              <a:rPr lang="en-US" sz="4000" dirty="0"/>
              <a:t>White-box filtering attacks breaking SEL masking:</a:t>
            </a:r>
            <a:br>
              <a:rPr lang="en-US" sz="4000" dirty="0"/>
            </a:br>
            <a:r>
              <a:rPr lang="en-US" sz="4000" dirty="0"/>
              <a:t>from exponential to polynomial time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497ACF-8F30-4F66-9AC7-D12DC526F9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7650" y="3564127"/>
            <a:ext cx="9144000" cy="671468"/>
          </a:xfrm>
        </p:spPr>
        <p:txBody>
          <a:bodyPr/>
          <a:lstStyle/>
          <a:p>
            <a:r>
              <a:rPr lang="fr-FR" sz="2000" u="sng" dirty="0"/>
              <a:t>Alex </a:t>
            </a:r>
            <a:r>
              <a:rPr lang="fr-FR" sz="2000" u="sng" dirty="0" err="1"/>
              <a:t>Charlès</a:t>
            </a:r>
            <a:r>
              <a:rPr lang="fr-FR" sz="2000" dirty="0"/>
              <a:t>, </a:t>
            </a:r>
            <a:r>
              <a:rPr lang="fr-FR" sz="2000" dirty="0" err="1"/>
              <a:t>Aleksei</a:t>
            </a:r>
            <a:r>
              <a:rPr lang="fr-FR" sz="2000" dirty="0"/>
              <a:t> </a:t>
            </a:r>
            <a:r>
              <a:rPr lang="fr-FR" sz="2000" dirty="0" err="1"/>
              <a:t>Udovenko</a:t>
            </a:r>
            <a:endParaRPr lang="fr-FR" sz="2000" baseline="30000" dirty="0"/>
          </a:p>
          <a:p>
            <a:endParaRPr lang="fr-FR" baseline="300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09883B3-8BBD-ED86-088E-3E7A0E32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2" t="21152" r="23181" b="21881"/>
          <a:stretch/>
        </p:blipFill>
        <p:spPr>
          <a:xfrm>
            <a:off x="8286953" y="4731285"/>
            <a:ext cx="1707994" cy="1777235"/>
          </a:xfrm>
          <a:prstGeom prst="rect">
            <a:avLst/>
          </a:prstGeom>
        </p:spPr>
      </p:pic>
      <p:pic>
        <p:nvPicPr>
          <p:cNvPr id="6" name="Picture 5" descr="A blue square with a white line&#10;&#10;Description automatically generated">
            <a:extLst>
              <a:ext uri="{FF2B5EF4-FFF2-40B4-BE49-F238E27FC236}">
                <a16:creationId xmlns:a16="http://schemas.microsoft.com/office/drawing/2014/main" id="{23F91CB9-59B8-4F10-7A6B-EA1D99BC0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5043642"/>
            <a:ext cx="3962400" cy="1152525"/>
          </a:xfrm>
          <a:prstGeom prst="rect">
            <a:avLst/>
          </a:prstGeom>
        </p:spPr>
      </p:pic>
      <p:pic>
        <p:nvPicPr>
          <p:cNvPr id="9" name="Picture 8" descr="A logo with text on it&#10;&#10;Description automatically generated">
            <a:extLst>
              <a:ext uri="{FF2B5EF4-FFF2-40B4-BE49-F238E27FC236}">
                <a16:creationId xmlns:a16="http://schemas.microsoft.com/office/drawing/2014/main" id="{D7181BC2-675D-6DC6-91F8-0A67FB72F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53" y="4505580"/>
            <a:ext cx="2228647" cy="222864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D99DCC-F235-8E5C-5BBB-064E958356D1}"/>
              </a:ext>
            </a:extLst>
          </p:cNvPr>
          <p:cNvCxnSpPr>
            <a:cxnSpLocks/>
          </p:cNvCxnSpPr>
          <p:nvPr/>
        </p:nvCxnSpPr>
        <p:spPr>
          <a:xfrm>
            <a:off x="0" y="3965608"/>
            <a:ext cx="12179300" cy="0"/>
          </a:xfrm>
          <a:prstGeom prst="line">
            <a:avLst/>
          </a:prstGeom>
          <a:ln w="50800">
            <a:gradFill>
              <a:gsLst>
                <a:gs pos="100000">
                  <a:srgbClr val="FFD9D9"/>
                </a:gs>
                <a:gs pos="0">
                  <a:schemeClr val="bg1"/>
                </a:gs>
                <a:gs pos="80000">
                  <a:srgbClr val="F67E7E"/>
                </a:gs>
                <a:gs pos="20000">
                  <a:srgbClr val="F67E7E"/>
                </a:gs>
                <a:gs pos="50000">
                  <a:srgbClr val="C0000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0F39B3-5DC9-47B5-22EC-207ADF4C4516}"/>
              </a:ext>
            </a:extLst>
          </p:cNvPr>
          <p:cNvCxnSpPr>
            <a:cxnSpLocks/>
          </p:cNvCxnSpPr>
          <p:nvPr/>
        </p:nvCxnSpPr>
        <p:spPr>
          <a:xfrm>
            <a:off x="12700" y="2158579"/>
            <a:ext cx="12179300" cy="0"/>
          </a:xfrm>
          <a:prstGeom prst="line">
            <a:avLst/>
          </a:prstGeom>
          <a:ln w="50800">
            <a:gradFill>
              <a:gsLst>
                <a:gs pos="100000">
                  <a:srgbClr val="FFD9D9"/>
                </a:gs>
                <a:gs pos="0">
                  <a:schemeClr val="bg1"/>
                </a:gs>
                <a:gs pos="80000">
                  <a:srgbClr val="F67E7E"/>
                </a:gs>
                <a:gs pos="20000">
                  <a:srgbClr val="F67E7E"/>
                </a:gs>
                <a:gs pos="50000">
                  <a:srgbClr val="C0000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2BB7-6505-3DE0-EEB8-0900D6E2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Traces </a:t>
            </a:r>
            <a:r>
              <a:rPr lang="fr-LU" dirty="0" err="1"/>
              <a:t>generation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E8ECA-108F-0FD6-D297-57292B59A06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2B75DF-1F40-71C3-8867-01A1759370DA}"/>
              </a:ext>
            </a:extLst>
          </p:cNvPr>
          <p:cNvSpPr/>
          <p:nvPr/>
        </p:nvSpPr>
        <p:spPr>
          <a:xfrm>
            <a:off x="6358563" y="1952625"/>
            <a:ext cx="4905375" cy="2952750"/>
          </a:xfrm>
          <a:prstGeom prst="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19050"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194CC5-3172-D8D8-9105-645DA4EE1029}"/>
              </a:ext>
            </a:extLst>
          </p:cNvPr>
          <p:cNvCxnSpPr>
            <a:cxnSpLocks/>
          </p:cNvCxnSpPr>
          <p:nvPr/>
        </p:nvCxnSpPr>
        <p:spPr>
          <a:xfrm flipV="1">
            <a:off x="6101360" y="2472152"/>
            <a:ext cx="1066461" cy="5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A78DB-C7BE-E2B8-0791-EDE36C1E68FD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6091238" y="3112654"/>
            <a:ext cx="67548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5F7E29-80D1-8B4F-14B1-0FA81BA47A07}"/>
              </a:ext>
            </a:extLst>
          </p:cNvPr>
          <p:cNvCxnSpPr>
            <a:cxnSpLocks/>
          </p:cNvCxnSpPr>
          <p:nvPr/>
        </p:nvCxnSpPr>
        <p:spPr>
          <a:xfrm>
            <a:off x="6091238" y="3742030"/>
            <a:ext cx="7088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66FF47-4D13-B530-2CF3-A3DC42794A9F}"/>
              </a:ext>
            </a:extLst>
          </p:cNvPr>
          <p:cNvCxnSpPr>
            <a:cxnSpLocks/>
          </p:cNvCxnSpPr>
          <p:nvPr/>
        </p:nvCxnSpPr>
        <p:spPr>
          <a:xfrm flipV="1">
            <a:off x="6091238" y="4382108"/>
            <a:ext cx="1079365" cy="4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69A26E-11EC-40AB-7145-0EB857C25455}"/>
              </a:ext>
            </a:extLst>
          </p:cNvPr>
          <p:cNvCxnSpPr>
            <a:cxnSpLocks/>
          </p:cNvCxnSpPr>
          <p:nvPr/>
        </p:nvCxnSpPr>
        <p:spPr>
          <a:xfrm>
            <a:off x="11261560" y="2472152"/>
            <a:ext cx="256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6FA397-75D2-A012-55C6-7BCA8A587A02}"/>
              </a:ext>
            </a:extLst>
          </p:cNvPr>
          <p:cNvCxnSpPr>
            <a:cxnSpLocks/>
          </p:cNvCxnSpPr>
          <p:nvPr/>
        </p:nvCxnSpPr>
        <p:spPr>
          <a:xfrm flipV="1">
            <a:off x="9474879" y="3112654"/>
            <a:ext cx="2045609" cy="3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5C2B24-BDB5-99D8-F354-FDB503B4BDE7}"/>
              </a:ext>
            </a:extLst>
          </p:cNvPr>
          <p:cNvCxnSpPr>
            <a:cxnSpLocks/>
          </p:cNvCxnSpPr>
          <p:nvPr/>
        </p:nvCxnSpPr>
        <p:spPr>
          <a:xfrm>
            <a:off x="9480841" y="3742030"/>
            <a:ext cx="2041234" cy="1295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4B5C97-EFEB-0ACF-0B62-5F4A16820FCE}"/>
              </a:ext>
            </a:extLst>
          </p:cNvPr>
          <p:cNvCxnSpPr>
            <a:cxnSpLocks/>
          </p:cNvCxnSpPr>
          <p:nvPr/>
        </p:nvCxnSpPr>
        <p:spPr>
          <a:xfrm>
            <a:off x="10459188" y="4382108"/>
            <a:ext cx="1061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CE9B21-8437-AD4D-49AA-BC16CFBC695E}"/>
                  </a:ext>
                </a:extLst>
              </p:cNvPr>
              <p:cNvSpPr txBox="1"/>
              <p:nvPr/>
            </p:nvSpPr>
            <p:spPr>
              <a:xfrm>
                <a:off x="5658222" y="2832487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CE9B21-8437-AD4D-49AA-BC16CFBC6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2" y="2832487"/>
                <a:ext cx="413449" cy="461665"/>
              </a:xfrm>
              <a:prstGeom prst="rect">
                <a:avLst/>
              </a:prstGeom>
              <a:blipFill>
                <a:blip r:embed="rId2"/>
                <a:stretch>
                  <a:fillRect r="-11765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E04FA4-AE9B-D57B-718D-181B8AADA217}"/>
                  </a:ext>
                </a:extLst>
              </p:cNvPr>
              <p:cNvSpPr txBox="1"/>
              <p:nvPr/>
            </p:nvSpPr>
            <p:spPr>
              <a:xfrm>
                <a:off x="5658221" y="2188671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L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E04FA4-AE9B-D57B-718D-181B8AADA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1" y="2188671"/>
                <a:ext cx="413449" cy="461665"/>
              </a:xfrm>
              <a:prstGeom prst="rect">
                <a:avLst/>
              </a:prstGeom>
              <a:blipFill>
                <a:blip r:embed="rId3"/>
                <a:stretch>
                  <a:fillRect r="-10294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F01C5E-85CB-3322-68E1-73C19C8F0514}"/>
                  </a:ext>
                </a:extLst>
              </p:cNvPr>
              <p:cNvSpPr txBox="1"/>
              <p:nvPr/>
            </p:nvSpPr>
            <p:spPr>
              <a:xfrm>
                <a:off x="5658220" y="3457344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LU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F01C5E-85CB-3322-68E1-73C19C8F0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0" y="3457344"/>
                <a:ext cx="413449" cy="461665"/>
              </a:xfrm>
              <a:prstGeom prst="rect">
                <a:avLst/>
              </a:prstGeom>
              <a:blipFill>
                <a:blip r:embed="rId4"/>
                <a:stretch>
                  <a:fillRect r="-1176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69057F-AD80-9458-9AE9-03069F7FC5F7}"/>
                  </a:ext>
                </a:extLst>
              </p:cNvPr>
              <p:cNvSpPr txBox="1"/>
              <p:nvPr/>
            </p:nvSpPr>
            <p:spPr>
              <a:xfrm>
                <a:off x="5658220" y="4098626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LU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69057F-AD80-9458-9AE9-03069F7F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0" y="4098626"/>
                <a:ext cx="413449" cy="461665"/>
              </a:xfrm>
              <a:prstGeom prst="rect">
                <a:avLst/>
              </a:prstGeom>
              <a:blipFill>
                <a:blip r:embed="rId5"/>
                <a:stretch>
                  <a:fillRect r="-1176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938243-A839-E150-CD48-418C45785BFB}"/>
                  </a:ext>
                </a:extLst>
              </p:cNvPr>
              <p:cNvSpPr txBox="1"/>
              <p:nvPr/>
            </p:nvSpPr>
            <p:spPr>
              <a:xfrm>
                <a:off x="11452854" y="2832487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938243-A839-E150-CD48-418C4578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4" y="2832487"/>
                <a:ext cx="413449" cy="461665"/>
              </a:xfrm>
              <a:prstGeom prst="rect">
                <a:avLst/>
              </a:prstGeom>
              <a:blipFill>
                <a:blip r:embed="rId6"/>
                <a:stretch>
                  <a:fillRect l="-4412" r="-7353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979B96-1ECC-4D88-3876-8CF52DB66E25}"/>
                  </a:ext>
                </a:extLst>
              </p:cNvPr>
              <p:cNvSpPr txBox="1"/>
              <p:nvPr/>
            </p:nvSpPr>
            <p:spPr>
              <a:xfrm>
                <a:off x="11452854" y="2188671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979B96-1ECC-4D88-3876-8CF52DB66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4" y="2188671"/>
                <a:ext cx="413449" cy="461665"/>
              </a:xfrm>
              <a:prstGeom prst="rect">
                <a:avLst/>
              </a:prstGeom>
              <a:blipFill>
                <a:blip r:embed="rId7"/>
                <a:stretch>
                  <a:fillRect l="-4412" r="-588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A7789-C233-CCE7-5500-B4FD0D5FF2C2}"/>
                  </a:ext>
                </a:extLst>
              </p:cNvPr>
              <p:cNvSpPr txBox="1"/>
              <p:nvPr/>
            </p:nvSpPr>
            <p:spPr>
              <a:xfrm>
                <a:off x="11452853" y="3457344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A7789-C233-CCE7-5500-B4FD0D5FF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3" y="3457344"/>
                <a:ext cx="413449" cy="461665"/>
              </a:xfrm>
              <a:prstGeom prst="rect">
                <a:avLst/>
              </a:prstGeom>
              <a:blipFill>
                <a:blip r:embed="rId8"/>
                <a:stretch>
                  <a:fillRect l="-4412" r="-735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3D6F87-FA32-F204-D9A3-69DF8788929B}"/>
                  </a:ext>
                </a:extLst>
              </p:cNvPr>
              <p:cNvSpPr txBox="1"/>
              <p:nvPr/>
            </p:nvSpPr>
            <p:spPr>
              <a:xfrm>
                <a:off x="11452853" y="4098626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3D6F87-FA32-F204-D9A3-69DF8788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3" y="4098626"/>
                <a:ext cx="413449" cy="461665"/>
              </a:xfrm>
              <a:prstGeom prst="rect">
                <a:avLst/>
              </a:prstGeom>
              <a:blipFill>
                <a:blip r:embed="rId9"/>
                <a:stretch>
                  <a:fillRect l="-4412" r="-735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B95EE0D-C33F-087E-7898-FF55B7211F19}"/>
              </a:ext>
            </a:extLst>
          </p:cNvPr>
          <p:cNvSpPr/>
          <p:nvPr/>
        </p:nvSpPr>
        <p:spPr>
          <a:xfrm>
            <a:off x="7174761" y="3927832"/>
            <a:ext cx="640079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9C5292-D0B0-34C4-45A2-4F8415CD518A}"/>
              </a:ext>
            </a:extLst>
          </p:cNvPr>
          <p:cNvGrpSpPr/>
          <p:nvPr/>
        </p:nvGrpSpPr>
        <p:grpSpPr>
          <a:xfrm>
            <a:off x="8496418" y="3719247"/>
            <a:ext cx="648659" cy="646533"/>
            <a:chOff x="4317353" y="3628838"/>
            <a:chExt cx="648660" cy="6465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CA19ED-CFCA-16C5-BF24-3A4C7DA89FAF}"/>
                </a:ext>
              </a:extLst>
            </p:cNvPr>
            <p:cNvSpPr/>
            <p:nvPr/>
          </p:nvSpPr>
          <p:spPr>
            <a:xfrm>
              <a:off x="4325933" y="362883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C0B0C5-DFEC-74B4-7293-E58F0145FC36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C0B0C5-DFEC-74B4-7293-E58F0145F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637F4E-56F0-FD0E-A491-AA53821533CC}"/>
              </a:ext>
            </a:extLst>
          </p:cNvPr>
          <p:cNvCxnSpPr>
            <a:cxnSpLocks/>
          </p:cNvCxnSpPr>
          <p:nvPr/>
        </p:nvCxnSpPr>
        <p:spPr>
          <a:xfrm>
            <a:off x="6786928" y="3608579"/>
            <a:ext cx="385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7660464-CFD7-86B6-710A-822CDBA0648E}"/>
              </a:ext>
            </a:extLst>
          </p:cNvPr>
          <p:cNvSpPr/>
          <p:nvPr/>
        </p:nvSpPr>
        <p:spPr>
          <a:xfrm>
            <a:off x="7174761" y="2280300"/>
            <a:ext cx="640079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17910C-0CBE-B3F8-DC55-9AF1F5572B52}"/>
              </a:ext>
            </a:extLst>
          </p:cNvPr>
          <p:cNvGrpSpPr/>
          <p:nvPr/>
        </p:nvGrpSpPr>
        <p:grpSpPr>
          <a:xfrm>
            <a:off x="8496418" y="2449996"/>
            <a:ext cx="648659" cy="662659"/>
            <a:chOff x="4317353" y="3629040"/>
            <a:chExt cx="648660" cy="6626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ED73D7-FEC7-BA1C-B781-3229E9A16F33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9A65AF4-5863-6BE7-EA14-D15E6F8C1097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9A65AF4-5863-6BE7-EA14-D15E6F8C1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1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6469A-BEA3-7C6B-71B6-D68D2E9A0F2B}"/>
              </a:ext>
            </a:extLst>
          </p:cNvPr>
          <p:cNvSpPr/>
          <p:nvPr/>
        </p:nvSpPr>
        <p:spPr>
          <a:xfrm>
            <a:off x="9812171" y="2150202"/>
            <a:ext cx="640079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9FB603-A427-FC7C-260B-E4AFD33C8998}"/>
              </a:ext>
            </a:extLst>
          </p:cNvPr>
          <p:cNvGrpSpPr/>
          <p:nvPr/>
        </p:nvGrpSpPr>
        <p:grpSpPr>
          <a:xfrm>
            <a:off x="9812171" y="4050778"/>
            <a:ext cx="648659" cy="662659"/>
            <a:chOff x="4317353" y="3629040"/>
            <a:chExt cx="648660" cy="6626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CAAB45-4067-4ED0-3167-D49D3D8082AB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9EA310-AA50-F55C-DDA8-B64E1FCC50FF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9EA310-AA50-F55C-DDA8-B64E1FCC5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07461B-4EDF-C46E-8FD8-F4CDD93C6CAD}"/>
              </a:ext>
            </a:extLst>
          </p:cNvPr>
          <p:cNvGrpSpPr/>
          <p:nvPr/>
        </p:nvGrpSpPr>
        <p:grpSpPr>
          <a:xfrm>
            <a:off x="7155410" y="3096327"/>
            <a:ext cx="648659" cy="662659"/>
            <a:chOff x="4317353" y="3629040"/>
            <a:chExt cx="648660" cy="66265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C5A624-A3FC-1D49-2183-402E3F3F05F8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8A2517-4D71-A454-5A70-0A58AFBF2436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8A2517-4D71-A454-5A70-0A58AFBF2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3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B26BD4A5-BDDF-04CF-A4E5-4EA278077C70}"/>
              </a:ext>
            </a:extLst>
          </p:cNvPr>
          <p:cNvSpPr/>
          <p:nvPr/>
        </p:nvSpPr>
        <p:spPr>
          <a:xfrm>
            <a:off x="6766719" y="3719247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2E36D-F270-C3F1-08F0-3E7DC9CDE3FF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789579" y="3608579"/>
            <a:ext cx="0" cy="11066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E32EDA8-4487-FC21-D0BE-AA212C399D1B}"/>
              </a:ext>
            </a:extLst>
          </p:cNvPr>
          <p:cNvCxnSpPr>
            <a:cxnSpLocks/>
          </p:cNvCxnSpPr>
          <p:nvPr/>
        </p:nvCxnSpPr>
        <p:spPr>
          <a:xfrm>
            <a:off x="6786928" y="2807222"/>
            <a:ext cx="385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FD34BE6-2CC9-BE85-6C45-E2E695678874}"/>
              </a:ext>
            </a:extLst>
          </p:cNvPr>
          <p:cNvSpPr/>
          <p:nvPr/>
        </p:nvSpPr>
        <p:spPr>
          <a:xfrm>
            <a:off x="6766719" y="3089795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9551165-69DA-4265-62B1-A08436580F3C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789579" y="2807222"/>
            <a:ext cx="0" cy="282573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E448B0-475D-DA90-1EF3-D76359083C1A}"/>
              </a:ext>
            </a:extLst>
          </p:cNvPr>
          <p:cNvCxnSpPr>
            <a:cxnSpLocks/>
          </p:cNvCxnSpPr>
          <p:nvPr/>
        </p:nvCxnSpPr>
        <p:spPr>
          <a:xfrm>
            <a:off x="10459188" y="2472152"/>
            <a:ext cx="810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791058-075B-D9B4-AA3D-52C939C3CD2C}"/>
              </a:ext>
            </a:extLst>
          </p:cNvPr>
          <p:cNvCxnSpPr>
            <a:cxnSpLocks/>
          </p:cNvCxnSpPr>
          <p:nvPr/>
        </p:nvCxnSpPr>
        <p:spPr>
          <a:xfrm>
            <a:off x="7804069" y="3419492"/>
            <a:ext cx="33084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430F1D7-E83E-6007-3002-E053964DE416}"/>
              </a:ext>
            </a:extLst>
          </p:cNvPr>
          <p:cNvGrpSpPr/>
          <p:nvPr/>
        </p:nvGrpSpPr>
        <p:grpSpPr>
          <a:xfrm flipV="1">
            <a:off x="6788992" y="3750518"/>
            <a:ext cx="385184" cy="282573"/>
            <a:chOff x="4218353" y="2959622"/>
            <a:chExt cx="385184" cy="28257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8ABDC9E-DB17-72BD-A5DE-DA8264AA04DC}"/>
                </a:ext>
              </a:extLst>
            </p:cNvPr>
            <p:cNvCxnSpPr>
              <a:cxnSpLocks/>
            </p:cNvCxnSpPr>
            <p:nvPr/>
          </p:nvCxnSpPr>
          <p:spPr>
            <a:xfrm>
              <a:off x="4218353" y="2959622"/>
              <a:ext cx="385184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9763A3-C243-EAAD-074C-6B4B85FE7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1004" y="2959622"/>
              <a:ext cx="0" cy="28257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0FB14F-070A-B32E-D16F-5D137C7C5A7C}"/>
              </a:ext>
            </a:extLst>
          </p:cNvPr>
          <p:cNvCxnSpPr>
            <a:cxnSpLocks/>
          </p:cNvCxnSpPr>
          <p:nvPr/>
        </p:nvCxnSpPr>
        <p:spPr>
          <a:xfrm>
            <a:off x="7814839" y="2600340"/>
            <a:ext cx="69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063D93-3621-775E-1CAF-FD0501950703}"/>
              </a:ext>
            </a:extLst>
          </p:cNvPr>
          <p:cNvCxnSpPr>
            <a:cxnSpLocks/>
          </p:cNvCxnSpPr>
          <p:nvPr/>
        </p:nvCxnSpPr>
        <p:spPr>
          <a:xfrm flipV="1">
            <a:off x="6782638" y="3246182"/>
            <a:ext cx="385184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508E4C3-6DEC-D61D-CAB1-78838B4D956C}"/>
              </a:ext>
            </a:extLst>
          </p:cNvPr>
          <p:cNvCxnSpPr>
            <a:cxnSpLocks/>
          </p:cNvCxnSpPr>
          <p:nvPr/>
        </p:nvCxnSpPr>
        <p:spPr>
          <a:xfrm>
            <a:off x="6785289" y="3135514"/>
            <a:ext cx="0" cy="11066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A457CF-3DBA-DEFA-4D01-7168D484C34B}"/>
              </a:ext>
            </a:extLst>
          </p:cNvPr>
          <p:cNvCxnSpPr>
            <a:cxnSpLocks/>
          </p:cNvCxnSpPr>
          <p:nvPr/>
        </p:nvCxnSpPr>
        <p:spPr>
          <a:xfrm>
            <a:off x="7814839" y="4247871"/>
            <a:ext cx="69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058FF0F-6842-B56A-DB2F-44222CD5E951}"/>
              </a:ext>
            </a:extLst>
          </p:cNvPr>
          <p:cNvCxnSpPr>
            <a:cxnSpLocks/>
          </p:cNvCxnSpPr>
          <p:nvPr/>
        </p:nvCxnSpPr>
        <p:spPr>
          <a:xfrm>
            <a:off x="9145080" y="4031451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1B1B7E7-BC68-DEAE-F83B-E1886F059D5E}"/>
              </a:ext>
            </a:extLst>
          </p:cNvPr>
          <p:cNvSpPr/>
          <p:nvPr/>
        </p:nvSpPr>
        <p:spPr>
          <a:xfrm>
            <a:off x="9457982" y="4002985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C88BF2-22EC-5E29-A297-B2BE593F6BAD}"/>
              </a:ext>
            </a:extLst>
          </p:cNvPr>
          <p:cNvCxnSpPr>
            <a:cxnSpLocks/>
          </p:cNvCxnSpPr>
          <p:nvPr/>
        </p:nvCxnSpPr>
        <p:spPr>
          <a:xfrm flipV="1">
            <a:off x="9480842" y="3750518"/>
            <a:ext cx="0" cy="252469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59727BD-D39D-EDC1-1A94-80388CED102B}"/>
              </a:ext>
            </a:extLst>
          </p:cNvPr>
          <p:cNvCxnSpPr>
            <a:cxnSpLocks/>
          </p:cNvCxnSpPr>
          <p:nvPr/>
        </p:nvCxnSpPr>
        <p:spPr>
          <a:xfrm flipV="1">
            <a:off x="9480842" y="4033091"/>
            <a:ext cx="0" cy="17149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1C478D8-43BD-7890-1FA0-6D02B1D1AFA9}"/>
              </a:ext>
            </a:extLst>
          </p:cNvPr>
          <p:cNvCxnSpPr>
            <a:cxnSpLocks/>
          </p:cNvCxnSpPr>
          <p:nvPr/>
        </p:nvCxnSpPr>
        <p:spPr>
          <a:xfrm>
            <a:off x="9482105" y="4204587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E5691727-05D2-899F-AB43-6C01917CF4C0}"/>
              </a:ext>
            </a:extLst>
          </p:cNvPr>
          <p:cNvSpPr/>
          <p:nvPr/>
        </p:nvSpPr>
        <p:spPr>
          <a:xfrm>
            <a:off x="6766132" y="4360921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1818516-3F02-CA77-EEBF-7BA4635D756D}"/>
              </a:ext>
            </a:extLst>
          </p:cNvPr>
          <p:cNvCxnSpPr>
            <a:cxnSpLocks/>
          </p:cNvCxnSpPr>
          <p:nvPr/>
        </p:nvCxnSpPr>
        <p:spPr>
          <a:xfrm flipV="1">
            <a:off x="6788992" y="4391026"/>
            <a:ext cx="0" cy="322411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279E9C-AD15-9E51-99BD-52A98569CCB0}"/>
              </a:ext>
            </a:extLst>
          </p:cNvPr>
          <p:cNvCxnSpPr>
            <a:cxnSpLocks/>
          </p:cNvCxnSpPr>
          <p:nvPr/>
        </p:nvCxnSpPr>
        <p:spPr>
          <a:xfrm>
            <a:off x="9482105" y="4612940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340E280-64B9-1B4D-43C8-A4605ADE9E86}"/>
              </a:ext>
            </a:extLst>
          </p:cNvPr>
          <p:cNvCxnSpPr>
            <a:cxnSpLocks/>
          </p:cNvCxnSpPr>
          <p:nvPr/>
        </p:nvCxnSpPr>
        <p:spPr>
          <a:xfrm>
            <a:off x="6788992" y="4716276"/>
            <a:ext cx="2691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6147E3A-63A7-F235-9E06-10F4FE84E762}"/>
              </a:ext>
            </a:extLst>
          </p:cNvPr>
          <p:cNvCxnSpPr>
            <a:cxnSpLocks/>
          </p:cNvCxnSpPr>
          <p:nvPr/>
        </p:nvCxnSpPr>
        <p:spPr>
          <a:xfrm flipV="1">
            <a:off x="9480842" y="4612940"/>
            <a:ext cx="0" cy="10208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F4ABBAE6-6868-4079-F09C-5AE31434E176}"/>
              </a:ext>
            </a:extLst>
          </p:cNvPr>
          <p:cNvSpPr/>
          <p:nvPr/>
        </p:nvSpPr>
        <p:spPr>
          <a:xfrm flipV="1">
            <a:off x="6766131" y="2451432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7387B97-EBCC-C1DC-E460-C6D27113DDE5}"/>
              </a:ext>
            </a:extLst>
          </p:cNvPr>
          <p:cNvCxnSpPr>
            <a:cxnSpLocks/>
          </p:cNvCxnSpPr>
          <p:nvPr/>
        </p:nvCxnSpPr>
        <p:spPr>
          <a:xfrm>
            <a:off x="6788991" y="2124037"/>
            <a:ext cx="0" cy="322411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B87B01-1F93-86A1-A2F4-C4752D792EC1}"/>
              </a:ext>
            </a:extLst>
          </p:cNvPr>
          <p:cNvCxnSpPr>
            <a:cxnSpLocks/>
          </p:cNvCxnSpPr>
          <p:nvPr/>
        </p:nvCxnSpPr>
        <p:spPr>
          <a:xfrm flipV="1">
            <a:off x="9482104" y="2224533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F45E477-AD91-0DF6-DFEF-EE543794E1B9}"/>
              </a:ext>
            </a:extLst>
          </p:cNvPr>
          <p:cNvCxnSpPr>
            <a:cxnSpLocks/>
          </p:cNvCxnSpPr>
          <p:nvPr/>
        </p:nvCxnSpPr>
        <p:spPr>
          <a:xfrm flipV="1">
            <a:off x="6788990" y="2121198"/>
            <a:ext cx="26918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D7EABA4-2071-4EFF-F5AB-0D6B4564A9C9}"/>
              </a:ext>
            </a:extLst>
          </p:cNvPr>
          <p:cNvCxnSpPr>
            <a:cxnSpLocks/>
          </p:cNvCxnSpPr>
          <p:nvPr/>
        </p:nvCxnSpPr>
        <p:spPr>
          <a:xfrm>
            <a:off x="9480840" y="2122448"/>
            <a:ext cx="0" cy="10208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6B1E00A-9490-8BE1-B67B-CB274FA317C4}"/>
              </a:ext>
            </a:extLst>
          </p:cNvPr>
          <p:cNvCxnSpPr>
            <a:cxnSpLocks/>
          </p:cNvCxnSpPr>
          <p:nvPr/>
        </p:nvCxnSpPr>
        <p:spPr>
          <a:xfrm flipV="1">
            <a:off x="9139115" y="2790512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2409E0E8-BDE8-24CA-5DE6-2D76A8442F6C}"/>
              </a:ext>
            </a:extLst>
          </p:cNvPr>
          <p:cNvSpPr/>
          <p:nvPr/>
        </p:nvSpPr>
        <p:spPr>
          <a:xfrm flipV="1">
            <a:off x="9452017" y="2773258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58CEC3B-FFF5-BA30-D671-DC7D622568E6}"/>
              </a:ext>
            </a:extLst>
          </p:cNvPr>
          <p:cNvCxnSpPr>
            <a:cxnSpLocks/>
          </p:cNvCxnSpPr>
          <p:nvPr/>
        </p:nvCxnSpPr>
        <p:spPr>
          <a:xfrm>
            <a:off x="9474877" y="2818976"/>
            <a:ext cx="0" cy="29367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1F9528B-D79D-ABC8-EEEF-83F1B5150F92}"/>
              </a:ext>
            </a:extLst>
          </p:cNvPr>
          <p:cNvGrpSpPr/>
          <p:nvPr/>
        </p:nvGrpSpPr>
        <p:grpSpPr>
          <a:xfrm flipV="1">
            <a:off x="9474877" y="2627692"/>
            <a:ext cx="339910" cy="171498"/>
            <a:chOff x="6964487" y="2790078"/>
            <a:chExt cx="339910" cy="171498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385D73C-72BB-27C2-25A9-65E7DFCE8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4487" y="2790078"/>
              <a:ext cx="0" cy="17149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2F3561E-3498-68B5-25A1-515BA63B2BD7}"/>
                </a:ext>
              </a:extLst>
            </p:cNvPr>
            <p:cNvCxnSpPr>
              <a:cxnSpLocks/>
            </p:cNvCxnSpPr>
            <p:nvPr/>
          </p:nvCxnSpPr>
          <p:spPr>
            <a:xfrm>
              <a:off x="6965751" y="2961576"/>
              <a:ext cx="3386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D2265EF8-492E-E425-E64D-8102E2A81BE7}"/>
              </a:ext>
            </a:extLst>
          </p:cNvPr>
          <p:cNvSpPr/>
          <p:nvPr/>
        </p:nvSpPr>
        <p:spPr>
          <a:xfrm>
            <a:off x="8104523" y="3401248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46ACE3-05A8-E03C-1971-DE7AF3347BF9}"/>
              </a:ext>
            </a:extLst>
          </p:cNvPr>
          <p:cNvCxnSpPr>
            <a:cxnSpLocks/>
          </p:cNvCxnSpPr>
          <p:nvPr/>
        </p:nvCxnSpPr>
        <p:spPr>
          <a:xfrm flipV="1">
            <a:off x="8127382" y="3019426"/>
            <a:ext cx="0" cy="381822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D8DB0B3-F214-EC7A-F988-30B0863643C4}"/>
              </a:ext>
            </a:extLst>
          </p:cNvPr>
          <p:cNvCxnSpPr>
            <a:cxnSpLocks/>
          </p:cNvCxnSpPr>
          <p:nvPr/>
        </p:nvCxnSpPr>
        <p:spPr>
          <a:xfrm flipH="1">
            <a:off x="8134914" y="3019426"/>
            <a:ext cx="364356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FE2E0C3-CA62-B9D4-F5E5-A548238ABBE5}"/>
              </a:ext>
            </a:extLst>
          </p:cNvPr>
          <p:cNvGrpSpPr/>
          <p:nvPr/>
        </p:nvGrpSpPr>
        <p:grpSpPr>
          <a:xfrm flipV="1">
            <a:off x="8127382" y="3438511"/>
            <a:ext cx="371887" cy="381822"/>
            <a:chOff x="5558809" y="3171825"/>
            <a:chExt cx="371888" cy="381822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7A47630-47A0-C17D-C55D-C4F3B2F53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809" y="3171825"/>
              <a:ext cx="0" cy="38182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ED52C48-5546-F30F-6EB4-AAE12F5CA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6341" y="3171825"/>
              <a:ext cx="364356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E7CEFD-0DFA-E700-AF4F-49CCDE56800C}"/>
              </a:ext>
            </a:extLst>
          </p:cNvPr>
          <p:cNvGrpSpPr/>
          <p:nvPr/>
        </p:nvGrpSpPr>
        <p:grpSpPr>
          <a:xfrm>
            <a:off x="7688417" y="3260076"/>
            <a:ext cx="293285" cy="308396"/>
            <a:chOff x="838199" y="2693460"/>
            <a:chExt cx="293285" cy="30839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F9FFA3-1544-A442-810C-52BFBC9FD4F4}"/>
                </a:ext>
              </a:extLst>
            </p:cNvPr>
            <p:cNvSpPr/>
            <p:nvPr/>
          </p:nvSpPr>
          <p:spPr>
            <a:xfrm>
              <a:off x="838203" y="2727536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DCF6BD-D319-80C1-64EF-01CAD2857597}"/>
                    </a:ext>
                  </a:extLst>
                </p:cNvPr>
                <p:cNvSpPr txBox="1"/>
                <p:nvPr/>
              </p:nvSpPr>
              <p:spPr>
                <a:xfrm>
                  <a:off x="838199" y="2693460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DCF6BD-D319-80C1-64EF-01CAD28575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693460"/>
                  <a:ext cx="293285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2500" r="-833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99CC64-1F16-244B-889B-0C081A87C3A1}"/>
              </a:ext>
            </a:extLst>
          </p:cNvPr>
          <p:cNvGrpSpPr/>
          <p:nvPr/>
        </p:nvGrpSpPr>
        <p:grpSpPr>
          <a:xfrm>
            <a:off x="7691775" y="2443342"/>
            <a:ext cx="287964" cy="308396"/>
            <a:chOff x="4994000" y="2451101"/>
            <a:chExt cx="287964" cy="30839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AAFA5B7-CEE7-913A-B7DA-D902F5CE459E}"/>
                </a:ext>
              </a:extLst>
            </p:cNvPr>
            <p:cNvSpPr/>
            <p:nvPr/>
          </p:nvSpPr>
          <p:spPr>
            <a:xfrm>
              <a:off x="4994004" y="2485177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841AD15-2965-D7A1-C96D-723530FD1647}"/>
                    </a:ext>
                  </a:extLst>
                </p:cNvPr>
                <p:cNvSpPr txBox="1"/>
                <p:nvPr/>
              </p:nvSpPr>
              <p:spPr>
                <a:xfrm>
                  <a:off x="4994000" y="2451101"/>
                  <a:ext cx="2879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841AD15-2965-D7A1-C96D-723530FD1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000" y="2451101"/>
                  <a:ext cx="28796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2766" r="-638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8A30477-0186-4822-2BBB-A3E8DCF30BC9}"/>
              </a:ext>
            </a:extLst>
          </p:cNvPr>
          <p:cNvGrpSpPr/>
          <p:nvPr/>
        </p:nvGrpSpPr>
        <p:grpSpPr>
          <a:xfrm>
            <a:off x="10348792" y="4228432"/>
            <a:ext cx="293285" cy="308396"/>
            <a:chOff x="5900699" y="5033352"/>
            <a:chExt cx="293285" cy="30839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C7742A-05D0-7941-71EE-643D37E75DB7}"/>
                </a:ext>
              </a:extLst>
            </p:cNvPr>
            <p:cNvSpPr/>
            <p:nvPr/>
          </p:nvSpPr>
          <p:spPr>
            <a:xfrm>
              <a:off x="5900703" y="5067428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6F8EBD0-0017-7745-A3AF-DC6393C187AE}"/>
                    </a:ext>
                  </a:extLst>
                </p:cNvPr>
                <p:cNvSpPr txBox="1"/>
                <p:nvPr/>
              </p:nvSpPr>
              <p:spPr>
                <a:xfrm>
                  <a:off x="5900699" y="5033352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6F8EBD0-0017-7745-A3AF-DC6393C18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0699" y="5033352"/>
                  <a:ext cx="293285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2500" r="-625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ED90C2-E7EC-80FE-DDF7-FDB3A5696C46}"/>
              </a:ext>
            </a:extLst>
          </p:cNvPr>
          <p:cNvGrpSpPr/>
          <p:nvPr/>
        </p:nvGrpSpPr>
        <p:grpSpPr>
          <a:xfrm>
            <a:off x="7667703" y="4089933"/>
            <a:ext cx="293285" cy="308396"/>
            <a:chOff x="1038186" y="3435404"/>
            <a:chExt cx="293285" cy="30839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1C4BDB6-E8B1-D5E6-AE86-238D0DAC79BB}"/>
                </a:ext>
              </a:extLst>
            </p:cNvPr>
            <p:cNvSpPr/>
            <p:nvPr/>
          </p:nvSpPr>
          <p:spPr>
            <a:xfrm>
              <a:off x="1038190" y="3469480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A1448A-0C19-C933-51C6-FF956840B5AC}"/>
                    </a:ext>
                  </a:extLst>
                </p:cNvPr>
                <p:cNvSpPr txBox="1"/>
                <p:nvPr/>
              </p:nvSpPr>
              <p:spPr>
                <a:xfrm>
                  <a:off x="1038186" y="3435404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A1448A-0C19-C933-51C6-FF956840B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186" y="3435404"/>
                  <a:ext cx="29328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2500" r="-625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A999FC-EA14-205F-375A-9B7E6E627A67}"/>
              </a:ext>
            </a:extLst>
          </p:cNvPr>
          <p:cNvGrpSpPr/>
          <p:nvPr/>
        </p:nvGrpSpPr>
        <p:grpSpPr>
          <a:xfrm>
            <a:off x="9034268" y="2623232"/>
            <a:ext cx="293285" cy="308396"/>
            <a:chOff x="6053099" y="5185752"/>
            <a:chExt cx="293285" cy="30839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8024F9-90E2-8E02-30C9-AEB8942A31EB}"/>
                </a:ext>
              </a:extLst>
            </p:cNvPr>
            <p:cNvSpPr/>
            <p:nvPr/>
          </p:nvSpPr>
          <p:spPr>
            <a:xfrm>
              <a:off x="6053103" y="5219828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CF18CAC-F2A6-05EB-8C16-F3A023016AE2}"/>
                    </a:ext>
                  </a:extLst>
                </p:cNvPr>
                <p:cNvSpPr txBox="1"/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CF18CAC-F2A6-05EB-8C16-F3A023016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625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4ADF409-EF94-9F3D-7510-9E2B0A295C01}"/>
              </a:ext>
            </a:extLst>
          </p:cNvPr>
          <p:cNvGrpSpPr/>
          <p:nvPr/>
        </p:nvGrpSpPr>
        <p:grpSpPr>
          <a:xfrm>
            <a:off x="9030747" y="3871648"/>
            <a:ext cx="293285" cy="308396"/>
            <a:chOff x="6053099" y="5185752"/>
            <a:chExt cx="293285" cy="30839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B50925D-A886-4FAC-9A87-BDC7D31EB77D}"/>
                </a:ext>
              </a:extLst>
            </p:cNvPr>
            <p:cNvSpPr/>
            <p:nvPr/>
          </p:nvSpPr>
          <p:spPr>
            <a:xfrm>
              <a:off x="6053103" y="5219828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A6C9D99-E2F8-7E2E-3054-03C5DF605F3F}"/>
                    </a:ext>
                  </a:extLst>
                </p:cNvPr>
                <p:cNvSpPr txBox="1"/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A6C9D99-E2F8-7E2E-3054-03C5DF605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2245" r="-61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95AA55E-52D2-14ED-A9C3-855291A388E3}"/>
              </a:ext>
            </a:extLst>
          </p:cNvPr>
          <p:cNvGrpSpPr/>
          <p:nvPr/>
        </p:nvGrpSpPr>
        <p:grpSpPr>
          <a:xfrm>
            <a:off x="10304549" y="2295796"/>
            <a:ext cx="293285" cy="308396"/>
            <a:chOff x="6053099" y="5185752"/>
            <a:chExt cx="293285" cy="30839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5221553-D92A-D928-66BD-4BC13EE78D44}"/>
                </a:ext>
              </a:extLst>
            </p:cNvPr>
            <p:cNvSpPr/>
            <p:nvPr/>
          </p:nvSpPr>
          <p:spPr>
            <a:xfrm>
              <a:off x="6053103" y="5219828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66A7EA0-BC51-71AB-0F2D-063F4608790C}"/>
                    </a:ext>
                  </a:extLst>
                </p:cNvPr>
                <p:cNvSpPr txBox="1"/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66A7EA0-BC51-71AB-0F2D-063F46087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2500" r="-833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0" name="Table 134">
                <a:extLst>
                  <a:ext uri="{FF2B5EF4-FFF2-40B4-BE49-F238E27FC236}">
                    <a16:creationId xmlns:a16="http://schemas.microsoft.com/office/drawing/2014/main" id="{C053E3A8-3C3B-37A9-879C-44A751562D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7957220"/>
                  </p:ext>
                </p:extLst>
              </p:nvPr>
            </p:nvGraphicFramePr>
            <p:xfrm>
              <a:off x="806442" y="1798358"/>
              <a:ext cx="4367143" cy="4043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013">
                      <a:extLst>
                        <a:ext uri="{9D8B030D-6E8A-4147-A177-3AD203B41FA5}">
                          <a16:colId xmlns:a16="http://schemas.microsoft.com/office/drawing/2014/main" val="34466224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57063876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08635055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268863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0441133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91301136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59375425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60587837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36408978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423589127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756257350"/>
                        </a:ext>
                      </a:extLst>
                    </a:gridCol>
                  </a:tblGrid>
                  <a:tr h="4043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54075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63710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78690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69606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706681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07561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0570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940922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71011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141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0" name="Table 134">
                <a:extLst>
                  <a:ext uri="{FF2B5EF4-FFF2-40B4-BE49-F238E27FC236}">
                    <a16:creationId xmlns:a16="http://schemas.microsoft.com/office/drawing/2014/main" id="{C053E3A8-3C3B-37A9-879C-44A751562D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7957220"/>
                  </p:ext>
                </p:extLst>
              </p:nvPr>
            </p:nvGraphicFramePr>
            <p:xfrm>
              <a:off x="806442" y="1798358"/>
              <a:ext cx="4367143" cy="4043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013">
                      <a:extLst>
                        <a:ext uri="{9D8B030D-6E8A-4147-A177-3AD203B41FA5}">
                          <a16:colId xmlns:a16="http://schemas.microsoft.com/office/drawing/2014/main" val="34466224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57063876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08635055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268863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0441133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91301136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59375425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60587837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36408978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423589127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756257350"/>
                        </a:ext>
                      </a:extLst>
                    </a:gridCol>
                  </a:tblGrid>
                  <a:tr h="4043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538" t="-3030" r="-1009231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1538" t="-3030" r="-909231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98485" t="-3030" r="-795455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303077" t="-3030" r="-707692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403077" t="-3030" r="-607692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503077" t="-3030" r="-507692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603077" t="-3030" r="-407692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703077" t="-3030" r="-307692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790909" t="-3030" r="-203030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904615" t="-3030" r="-106154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4615" t="-3030" r="-6154" b="-9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54075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63710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78690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69606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706681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07561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0570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940922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71011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14198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503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2BB7-6505-3DE0-EEB8-0900D6E2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Traces </a:t>
            </a:r>
            <a:r>
              <a:rPr lang="fr-LU" dirty="0" err="1"/>
              <a:t>generation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E8ECA-108F-0FD6-D297-57292B59A06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2B75DF-1F40-71C3-8867-01A1759370DA}"/>
              </a:ext>
            </a:extLst>
          </p:cNvPr>
          <p:cNvSpPr/>
          <p:nvPr/>
        </p:nvSpPr>
        <p:spPr>
          <a:xfrm>
            <a:off x="6358563" y="1952625"/>
            <a:ext cx="4905375" cy="2952750"/>
          </a:xfrm>
          <a:prstGeom prst="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19050"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194CC5-3172-D8D8-9105-645DA4EE1029}"/>
              </a:ext>
            </a:extLst>
          </p:cNvPr>
          <p:cNvCxnSpPr>
            <a:cxnSpLocks/>
          </p:cNvCxnSpPr>
          <p:nvPr/>
        </p:nvCxnSpPr>
        <p:spPr>
          <a:xfrm flipV="1">
            <a:off x="6101360" y="2472152"/>
            <a:ext cx="1066461" cy="5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A78DB-C7BE-E2B8-0791-EDE36C1E68FD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6091238" y="3112654"/>
            <a:ext cx="67548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5F7E29-80D1-8B4F-14B1-0FA81BA47A07}"/>
              </a:ext>
            </a:extLst>
          </p:cNvPr>
          <p:cNvCxnSpPr>
            <a:cxnSpLocks/>
          </p:cNvCxnSpPr>
          <p:nvPr/>
        </p:nvCxnSpPr>
        <p:spPr>
          <a:xfrm>
            <a:off x="6091238" y="3742030"/>
            <a:ext cx="7088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66FF47-4D13-B530-2CF3-A3DC42794A9F}"/>
              </a:ext>
            </a:extLst>
          </p:cNvPr>
          <p:cNvCxnSpPr>
            <a:cxnSpLocks/>
          </p:cNvCxnSpPr>
          <p:nvPr/>
        </p:nvCxnSpPr>
        <p:spPr>
          <a:xfrm flipV="1">
            <a:off x="6091238" y="4382108"/>
            <a:ext cx="1079365" cy="4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69A26E-11EC-40AB-7145-0EB857C25455}"/>
              </a:ext>
            </a:extLst>
          </p:cNvPr>
          <p:cNvCxnSpPr>
            <a:cxnSpLocks/>
          </p:cNvCxnSpPr>
          <p:nvPr/>
        </p:nvCxnSpPr>
        <p:spPr>
          <a:xfrm>
            <a:off x="11263938" y="2472152"/>
            <a:ext cx="256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6FA397-75D2-A012-55C6-7BCA8A587A02}"/>
              </a:ext>
            </a:extLst>
          </p:cNvPr>
          <p:cNvCxnSpPr>
            <a:cxnSpLocks/>
          </p:cNvCxnSpPr>
          <p:nvPr/>
        </p:nvCxnSpPr>
        <p:spPr>
          <a:xfrm flipV="1">
            <a:off x="9474879" y="3112654"/>
            <a:ext cx="2045609" cy="3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5C2B24-BDB5-99D8-F354-FDB503B4BDE7}"/>
              </a:ext>
            </a:extLst>
          </p:cNvPr>
          <p:cNvCxnSpPr>
            <a:cxnSpLocks/>
          </p:cNvCxnSpPr>
          <p:nvPr/>
        </p:nvCxnSpPr>
        <p:spPr>
          <a:xfrm>
            <a:off x="9480841" y="3742030"/>
            <a:ext cx="2041234" cy="1295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4B5C97-EFEB-0ACF-0B62-5F4A16820FCE}"/>
              </a:ext>
            </a:extLst>
          </p:cNvPr>
          <p:cNvCxnSpPr>
            <a:cxnSpLocks/>
          </p:cNvCxnSpPr>
          <p:nvPr/>
        </p:nvCxnSpPr>
        <p:spPr>
          <a:xfrm>
            <a:off x="10459188" y="4382108"/>
            <a:ext cx="1061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E04FA4-AE9B-D57B-718D-181B8AADA217}"/>
                  </a:ext>
                </a:extLst>
              </p:cNvPr>
              <p:cNvSpPr txBox="1"/>
              <p:nvPr/>
            </p:nvSpPr>
            <p:spPr>
              <a:xfrm>
                <a:off x="5658221" y="2188671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E04FA4-AE9B-D57B-718D-181B8AADA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1" y="2188671"/>
                <a:ext cx="41344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938243-A839-E150-CD48-418C45785BFB}"/>
                  </a:ext>
                </a:extLst>
              </p:cNvPr>
              <p:cNvSpPr txBox="1"/>
              <p:nvPr/>
            </p:nvSpPr>
            <p:spPr>
              <a:xfrm>
                <a:off x="11452854" y="2832487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938243-A839-E150-CD48-418C4578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4" y="2832487"/>
                <a:ext cx="413449" cy="461665"/>
              </a:xfrm>
              <a:prstGeom prst="rect">
                <a:avLst/>
              </a:prstGeom>
              <a:blipFill>
                <a:blip r:embed="rId3"/>
                <a:stretch>
                  <a:fillRect l="-4412" r="-7353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979B96-1ECC-4D88-3876-8CF52DB66E25}"/>
                  </a:ext>
                </a:extLst>
              </p:cNvPr>
              <p:cNvSpPr txBox="1"/>
              <p:nvPr/>
            </p:nvSpPr>
            <p:spPr>
              <a:xfrm>
                <a:off x="11452854" y="2188671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979B96-1ECC-4D88-3876-8CF52DB66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4" y="2188671"/>
                <a:ext cx="413449" cy="461665"/>
              </a:xfrm>
              <a:prstGeom prst="rect">
                <a:avLst/>
              </a:prstGeom>
              <a:blipFill>
                <a:blip r:embed="rId4"/>
                <a:stretch>
                  <a:fillRect l="-4412" r="-588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A7789-C233-CCE7-5500-B4FD0D5FF2C2}"/>
                  </a:ext>
                </a:extLst>
              </p:cNvPr>
              <p:cNvSpPr txBox="1"/>
              <p:nvPr/>
            </p:nvSpPr>
            <p:spPr>
              <a:xfrm>
                <a:off x="11452853" y="3457344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A7789-C233-CCE7-5500-B4FD0D5FF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3" y="3457344"/>
                <a:ext cx="413449" cy="461665"/>
              </a:xfrm>
              <a:prstGeom prst="rect">
                <a:avLst/>
              </a:prstGeom>
              <a:blipFill>
                <a:blip r:embed="rId5"/>
                <a:stretch>
                  <a:fillRect l="-4412" r="-735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3D6F87-FA32-F204-D9A3-69DF8788929B}"/>
                  </a:ext>
                </a:extLst>
              </p:cNvPr>
              <p:cNvSpPr txBox="1"/>
              <p:nvPr/>
            </p:nvSpPr>
            <p:spPr>
              <a:xfrm>
                <a:off x="11452853" y="4098626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3D6F87-FA32-F204-D9A3-69DF8788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3" y="4098626"/>
                <a:ext cx="413449" cy="461665"/>
              </a:xfrm>
              <a:prstGeom prst="rect">
                <a:avLst/>
              </a:prstGeom>
              <a:blipFill>
                <a:blip r:embed="rId6"/>
                <a:stretch>
                  <a:fillRect l="-4412" r="-735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B95EE0D-C33F-087E-7898-FF55B7211F19}"/>
              </a:ext>
            </a:extLst>
          </p:cNvPr>
          <p:cNvSpPr/>
          <p:nvPr/>
        </p:nvSpPr>
        <p:spPr>
          <a:xfrm>
            <a:off x="7174761" y="3927832"/>
            <a:ext cx="640079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9C5292-D0B0-34C4-45A2-4F8415CD518A}"/>
              </a:ext>
            </a:extLst>
          </p:cNvPr>
          <p:cNvGrpSpPr/>
          <p:nvPr/>
        </p:nvGrpSpPr>
        <p:grpSpPr>
          <a:xfrm>
            <a:off x="8496418" y="3719247"/>
            <a:ext cx="648659" cy="646533"/>
            <a:chOff x="4317353" y="3628838"/>
            <a:chExt cx="648660" cy="6465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CA19ED-CFCA-16C5-BF24-3A4C7DA89FAF}"/>
                </a:ext>
              </a:extLst>
            </p:cNvPr>
            <p:cNvSpPr/>
            <p:nvPr/>
          </p:nvSpPr>
          <p:spPr>
            <a:xfrm>
              <a:off x="4325933" y="362883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C0B0C5-DFEC-74B4-7293-E58F0145FC36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C0B0C5-DFEC-74B4-7293-E58F0145F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7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637F4E-56F0-FD0E-A491-AA53821533CC}"/>
              </a:ext>
            </a:extLst>
          </p:cNvPr>
          <p:cNvCxnSpPr>
            <a:cxnSpLocks/>
          </p:cNvCxnSpPr>
          <p:nvPr/>
        </p:nvCxnSpPr>
        <p:spPr>
          <a:xfrm>
            <a:off x="6786928" y="3608579"/>
            <a:ext cx="385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7660464-CFD7-86B6-710A-822CDBA0648E}"/>
              </a:ext>
            </a:extLst>
          </p:cNvPr>
          <p:cNvSpPr/>
          <p:nvPr/>
        </p:nvSpPr>
        <p:spPr>
          <a:xfrm>
            <a:off x="7174761" y="2280300"/>
            <a:ext cx="640079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17910C-0CBE-B3F8-DC55-9AF1F5572B52}"/>
              </a:ext>
            </a:extLst>
          </p:cNvPr>
          <p:cNvGrpSpPr/>
          <p:nvPr/>
        </p:nvGrpSpPr>
        <p:grpSpPr>
          <a:xfrm>
            <a:off x="8496418" y="2449996"/>
            <a:ext cx="648659" cy="662659"/>
            <a:chOff x="4317353" y="3629040"/>
            <a:chExt cx="648660" cy="6626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ED73D7-FEC7-BA1C-B781-3229E9A16F33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9A65AF4-5863-6BE7-EA14-D15E6F8C1097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9A65AF4-5863-6BE7-EA14-D15E6F8C1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8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6469A-BEA3-7C6B-71B6-D68D2E9A0F2B}"/>
              </a:ext>
            </a:extLst>
          </p:cNvPr>
          <p:cNvSpPr/>
          <p:nvPr/>
        </p:nvSpPr>
        <p:spPr>
          <a:xfrm>
            <a:off x="9812171" y="2150202"/>
            <a:ext cx="640079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9FB603-A427-FC7C-260B-E4AFD33C8998}"/>
              </a:ext>
            </a:extLst>
          </p:cNvPr>
          <p:cNvGrpSpPr/>
          <p:nvPr/>
        </p:nvGrpSpPr>
        <p:grpSpPr>
          <a:xfrm>
            <a:off x="9812171" y="4050778"/>
            <a:ext cx="648659" cy="662659"/>
            <a:chOff x="4317353" y="3629040"/>
            <a:chExt cx="648660" cy="6626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CAAB45-4067-4ED0-3167-D49D3D8082AB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9EA310-AA50-F55C-DDA8-B64E1FCC50FF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9EA310-AA50-F55C-DDA8-B64E1FCC5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9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07461B-4EDF-C46E-8FD8-F4CDD93C6CAD}"/>
              </a:ext>
            </a:extLst>
          </p:cNvPr>
          <p:cNvGrpSpPr/>
          <p:nvPr/>
        </p:nvGrpSpPr>
        <p:grpSpPr>
          <a:xfrm>
            <a:off x="7155410" y="3096327"/>
            <a:ext cx="648659" cy="662659"/>
            <a:chOff x="4317353" y="3629040"/>
            <a:chExt cx="648660" cy="66265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C5A624-A3FC-1D49-2183-402E3F3F05F8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8A2517-4D71-A454-5A70-0A58AFBF2436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8A2517-4D71-A454-5A70-0A58AFBF2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B26BD4A5-BDDF-04CF-A4E5-4EA278077C70}"/>
              </a:ext>
            </a:extLst>
          </p:cNvPr>
          <p:cNvSpPr/>
          <p:nvPr/>
        </p:nvSpPr>
        <p:spPr>
          <a:xfrm>
            <a:off x="6766719" y="3719247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2E36D-F270-C3F1-08F0-3E7DC9CDE3FF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789579" y="3608579"/>
            <a:ext cx="0" cy="11066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E32EDA8-4487-FC21-D0BE-AA212C399D1B}"/>
              </a:ext>
            </a:extLst>
          </p:cNvPr>
          <p:cNvCxnSpPr>
            <a:cxnSpLocks/>
          </p:cNvCxnSpPr>
          <p:nvPr/>
        </p:nvCxnSpPr>
        <p:spPr>
          <a:xfrm>
            <a:off x="6786928" y="2807222"/>
            <a:ext cx="385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FD34BE6-2CC9-BE85-6C45-E2E695678874}"/>
              </a:ext>
            </a:extLst>
          </p:cNvPr>
          <p:cNvSpPr/>
          <p:nvPr/>
        </p:nvSpPr>
        <p:spPr>
          <a:xfrm>
            <a:off x="6766719" y="3089795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9551165-69DA-4265-62B1-A08436580F3C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789579" y="2807222"/>
            <a:ext cx="0" cy="282573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E448B0-475D-DA90-1EF3-D76359083C1A}"/>
              </a:ext>
            </a:extLst>
          </p:cNvPr>
          <p:cNvCxnSpPr>
            <a:cxnSpLocks/>
          </p:cNvCxnSpPr>
          <p:nvPr/>
        </p:nvCxnSpPr>
        <p:spPr>
          <a:xfrm>
            <a:off x="10459188" y="2472152"/>
            <a:ext cx="810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791058-075B-D9B4-AA3D-52C939C3CD2C}"/>
              </a:ext>
            </a:extLst>
          </p:cNvPr>
          <p:cNvCxnSpPr>
            <a:cxnSpLocks/>
          </p:cNvCxnSpPr>
          <p:nvPr/>
        </p:nvCxnSpPr>
        <p:spPr>
          <a:xfrm>
            <a:off x="7804069" y="3419492"/>
            <a:ext cx="33084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430F1D7-E83E-6007-3002-E053964DE416}"/>
              </a:ext>
            </a:extLst>
          </p:cNvPr>
          <p:cNvGrpSpPr/>
          <p:nvPr/>
        </p:nvGrpSpPr>
        <p:grpSpPr>
          <a:xfrm flipV="1">
            <a:off x="6788992" y="3750518"/>
            <a:ext cx="385184" cy="282573"/>
            <a:chOff x="4218353" y="2959622"/>
            <a:chExt cx="385184" cy="28257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8ABDC9E-DB17-72BD-A5DE-DA8264AA04DC}"/>
                </a:ext>
              </a:extLst>
            </p:cNvPr>
            <p:cNvCxnSpPr>
              <a:cxnSpLocks/>
            </p:cNvCxnSpPr>
            <p:nvPr/>
          </p:nvCxnSpPr>
          <p:spPr>
            <a:xfrm>
              <a:off x="4218353" y="2959622"/>
              <a:ext cx="385184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9763A3-C243-EAAD-074C-6B4B85FE7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1004" y="2959622"/>
              <a:ext cx="0" cy="28257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0FB14F-070A-B32E-D16F-5D137C7C5A7C}"/>
              </a:ext>
            </a:extLst>
          </p:cNvPr>
          <p:cNvCxnSpPr>
            <a:cxnSpLocks/>
          </p:cNvCxnSpPr>
          <p:nvPr/>
        </p:nvCxnSpPr>
        <p:spPr>
          <a:xfrm>
            <a:off x="7814839" y="2600340"/>
            <a:ext cx="69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063D93-3621-775E-1CAF-FD0501950703}"/>
              </a:ext>
            </a:extLst>
          </p:cNvPr>
          <p:cNvCxnSpPr>
            <a:cxnSpLocks/>
          </p:cNvCxnSpPr>
          <p:nvPr/>
        </p:nvCxnSpPr>
        <p:spPr>
          <a:xfrm flipV="1">
            <a:off x="6782638" y="3246182"/>
            <a:ext cx="385184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508E4C3-6DEC-D61D-CAB1-78838B4D956C}"/>
              </a:ext>
            </a:extLst>
          </p:cNvPr>
          <p:cNvCxnSpPr>
            <a:cxnSpLocks/>
          </p:cNvCxnSpPr>
          <p:nvPr/>
        </p:nvCxnSpPr>
        <p:spPr>
          <a:xfrm>
            <a:off x="6785289" y="3135514"/>
            <a:ext cx="0" cy="11066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A457CF-3DBA-DEFA-4D01-7168D484C34B}"/>
              </a:ext>
            </a:extLst>
          </p:cNvPr>
          <p:cNvCxnSpPr>
            <a:cxnSpLocks/>
          </p:cNvCxnSpPr>
          <p:nvPr/>
        </p:nvCxnSpPr>
        <p:spPr>
          <a:xfrm>
            <a:off x="7814839" y="4247871"/>
            <a:ext cx="69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058FF0F-6842-B56A-DB2F-44222CD5E951}"/>
              </a:ext>
            </a:extLst>
          </p:cNvPr>
          <p:cNvCxnSpPr>
            <a:cxnSpLocks/>
          </p:cNvCxnSpPr>
          <p:nvPr/>
        </p:nvCxnSpPr>
        <p:spPr>
          <a:xfrm>
            <a:off x="9145080" y="4031451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1B1B7E7-BC68-DEAE-F83B-E1886F059D5E}"/>
              </a:ext>
            </a:extLst>
          </p:cNvPr>
          <p:cNvSpPr/>
          <p:nvPr/>
        </p:nvSpPr>
        <p:spPr>
          <a:xfrm>
            <a:off x="9457982" y="4002985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C88BF2-22EC-5E29-A297-B2BE593F6BAD}"/>
              </a:ext>
            </a:extLst>
          </p:cNvPr>
          <p:cNvCxnSpPr>
            <a:cxnSpLocks/>
          </p:cNvCxnSpPr>
          <p:nvPr/>
        </p:nvCxnSpPr>
        <p:spPr>
          <a:xfrm flipV="1">
            <a:off x="9480842" y="3750518"/>
            <a:ext cx="0" cy="252469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59727BD-D39D-EDC1-1A94-80388CED102B}"/>
              </a:ext>
            </a:extLst>
          </p:cNvPr>
          <p:cNvCxnSpPr>
            <a:cxnSpLocks/>
          </p:cNvCxnSpPr>
          <p:nvPr/>
        </p:nvCxnSpPr>
        <p:spPr>
          <a:xfrm flipV="1">
            <a:off x="9480842" y="4033091"/>
            <a:ext cx="0" cy="17149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1C478D8-43BD-7890-1FA0-6D02B1D1AFA9}"/>
              </a:ext>
            </a:extLst>
          </p:cNvPr>
          <p:cNvCxnSpPr>
            <a:cxnSpLocks/>
          </p:cNvCxnSpPr>
          <p:nvPr/>
        </p:nvCxnSpPr>
        <p:spPr>
          <a:xfrm>
            <a:off x="9482105" y="4204587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E5691727-05D2-899F-AB43-6C01917CF4C0}"/>
              </a:ext>
            </a:extLst>
          </p:cNvPr>
          <p:cNvSpPr/>
          <p:nvPr/>
        </p:nvSpPr>
        <p:spPr>
          <a:xfrm>
            <a:off x="6766132" y="4360921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1818516-3F02-CA77-EEBF-7BA4635D756D}"/>
              </a:ext>
            </a:extLst>
          </p:cNvPr>
          <p:cNvCxnSpPr>
            <a:cxnSpLocks/>
          </p:cNvCxnSpPr>
          <p:nvPr/>
        </p:nvCxnSpPr>
        <p:spPr>
          <a:xfrm flipV="1">
            <a:off x="6788992" y="4391026"/>
            <a:ext cx="0" cy="322411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279E9C-AD15-9E51-99BD-52A98569CCB0}"/>
              </a:ext>
            </a:extLst>
          </p:cNvPr>
          <p:cNvCxnSpPr>
            <a:cxnSpLocks/>
          </p:cNvCxnSpPr>
          <p:nvPr/>
        </p:nvCxnSpPr>
        <p:spPr>
          <a:xfrm>
            <a:off x="9482105" y="4612940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340E280-64B9-1B4D-43C8-A4605ADE9E86}"/>
              </a:ext>
            </a:extLst>
          </p:cNvPr>
          <p:cNvCxnSpPr>
            <a:cxnSpLocks/>
          </p:cNvCxnSpPr>
          <p:nvPr/>
        </p:nvCxnSpPr>
        <p:spPr>
          <a:xfrm>
            <a:off x="6788992" y="4716276"/>
            <a:ext cx="2691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6147E3A-63A7-F235-9E06-10F4FE84E762}"/>
              </a:ext>
            </a:extLst>
          </p:cNvPr>
          <p:cNvCxnSpPr>
            <a:cxnSpLocks/>
          </p:cNvCxnSpPr>
          <p:nvPr/>
        </p:nvCxnSpPr>
        <p:spPr>
          <a:xfrm flipV="1">
            <a:off x="9480842" y="4612940"/>
            <a:ext cx="0" cy="10208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F4ABBAE6-6868-4079-F09C-5AE31434E176}"/>
              </a:ext>
            </a:extLst>
          </p:cNvPr>
          <p:cNvSpPr/>
          <p:nvPr/>
        </p:nvSpPr>
        <p:spPr>
          <a:xfrm flipV="1">
            <a:off x="6766131" y="2451432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7387B97-EBCC-C1DC-E460-C6D27113DDE5}"/>
              </a:ext>
            </a:extLst>
          </p:cNvPr>
          <p:cNvCxnSpPr>
            <a:cxnSpLocks/>
          </p:cNvCxnSpPr>
          <p:nvPr/>
        </p:nvCxnSpPr>
        <p:spPr>
          <a:xfrm>
            <a:off x="6788991" y="2124037"/>
            <a:ext cx="0" cy="322411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B87B01-1F93-86A1-A2F4-C4752D792EC1}"/>
              </a:ext>
            </a:extLst>
          </p:cNvPr>
          <p:cNvCxnSpPr>
            <a:cxnSpLocks/>
          </p:cNvCxnSpPr>
          <p:nvPr/>
        </p:nvCxnSpPr>
        <p:spPr>
          <a:xfrm flipV="1">
            <a:off x="9482104" y="2224533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F45E477-AD91-0DF6-DFEF-EE543794E1B9}"/>
              </a:ext>
            </a:extLst>
          </p:cNvPr>
          <p:cNvCxnSpPr>
            <a:cxnSpLocks/>
          </p:cNvCxnSpPr>
          <p:nvPr/>
        </p:nvCxnSpPr>
        <p:spPr>
          <a:xfrm flipV="1">
            <a:off x="6788990" y="2121198"/>
            <a:ext cx="26918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D7EABA4-2071-4EFF-F5AB-0D6B4564A9C9}"/>
              </a:ext>
            </a:extLst>
          </p:cNvPr>
          <p:cNvCxnSpPr>
            <a:cxnSpLocks/>
          </p:cNvCxnSpPr>
          <p:nvPr/>
        </p:nvCxnSpPr>
        <p:spPr>
          <a:xfrm>
            <a:off x="9480840" y="2122448"/>
            <a:ext cx="0" cy="10208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6B1E00A-9490-8BE1-B67B-CB274FA317C4}"/>
              </a:ext>
            </a:extLst>
          </p:cNvPr>
          <p:cNvCxnSpPr>
            <a:cxnSpLocks/>
          </p:cNvCxnSpPr>
          <p:nvPr/>
        </p:nvCxnSpPr>
        <p:spPr>
          <a:xfrm flipV="1">
            <a:off x="9139115" y="2790512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2409E0E8-BDE8-24CA-5DE6-2D76A8442F6C}"/>
              </a:ext>
            </a:extLst>
          </p:cNvPr>
          <p:cNvSpPr/>
          <p:nvPr/>
        </p:nvSpPr>
        <p:spPr>
          <a:xfrm flipV="1">
            <a:off x="9452017" y="2773258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58CEC3B-FFF5-BA30-D671-DC7D622568E6}"/>
              </a:ext>
            </a:extLst>
          </p:cNvPr>
          <p:cNvCxnSpPr>
            <a:cxnSpLocks/>
          </p:cNvCxnSpPr>
          <p:nvPr/>
        </p:nvCxnSpPr>
        <p:spPr>
          <a:xfrm>
            <a:off x="9474877" y="2818976"/>
            <a:ext cx="0" cy="29367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1F9528B-D79D-ABC8-EEEF-83F1B5150F92}"/>
              </a:ext>
            </a:extLst>
          </p:cNvPr>
          <p:cNvGrpSpPr/>
          <p:nvPr/>
        </p:nvGrpSpPr>
        <p:grpSpPr>
          <a:xfrm flipV="1">
            <a:off x="9474877" y="2627692"/>
            <a:ext cx="339910" cy="171498"/>
            <a:chOff x="6964487" y="2790078"/>
            <a:chExt cx="339910" cy="171498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385D73C-72BB-27C2-25A9-65E7DFCE8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4487" y="2790078"/>
              <a:ext cx="0" cy="17149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2F3561E-3498-68B5-25A1-515BA63B2BD7}"/>
                </a:ext>
              </a:extLst>
            </p:cNvPr>
            <p:cNvCxnSpPr>
              <a:cxnSpLocks/>
            </p:cNvCxnSpPr>
            <p:nvPr/>
          </p:nvCxnSpPr>
          <p:spPr>
            <a:xfrm>
              <a:off x="6965751" y="2961576"/>
              <a:ext cx="3386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D2265EF8-492E-E425-E64D-8102E2A81BE7}"/>
              </a:ext>
            </a:extLst>
          </p:cNvPr>
          <p:cNvSpPr/>
          <p:nvPr/>
        </p:nvSpPr>
        <p:spPr>
          <a:xfrm>
            <a:off x="8104523" y="3401248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46ACE3-05A8-E03C-1971-DE7AF3347BF9}"/>
              </a:ext>
            </a:extLst>
          </p:cNvPr>
          <p:cNvCxnSpPr>
            <a:cxnSpLocks/>
          </p:cNvCxnSpPr>
          <p:nvPr/>
        </p:nvCxnSpPr>
        <p:spPr>
          <a:xfrm flipV="1">
            <a:off x="8127382" y="3019426"/>
            <a:ext cx="0" cy="381822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D8DB0B3-F214-EC7A-F988-30B0863643C4}"/>
              </a:ext>
            </a:extLst>
          </p:cNvPr>
          <p:cNvCxnSpPr>
            <a:cxnSpLocks/>
          </p:cNvCxnSpPr>
          <p:nvPr/>
        </p:nvCxnSpPr>
        <p:spPr>
          <a:xfrm flipH="1">
            <a:off x="8134914" y="3019426"/>
            <a:ext cx="364356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FE2E0C3-CA62-B9D4-F5E5-A548238ABBE5}"/>
              </a:ext>
            </a:extLst>
          </p:cNvPr>
          <p:cNvGrpSpPr/>
          <p:nvPr/>
        </p:nvGrpSpPr>
        <p:grpSpPr>
          <a:xfrm flipV="1">
            <a:off x="8127382" y="3438511"/>
            <a:ext cx="371887" cy="381822"/>
            <a:chOff x="5558809" y="3171825"/>
            <a:chExt cx="371888" cy="381822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7A47630-47A0-C17D-C55D-C4F3B2F53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809" y="3171825"/>
              <a:ext cx="0" cy="38182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ED52C48-5546-F30F-6EB4-AAE12F5CA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6341" y="3171825"/>
              <a:ext cx="364356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EF9FFA3-1544-A442-810C-52BFBC9FD4F4}"/>
              </a:ext>
            </a:extLst>
          </p:cNvPr>
          <p:cNvSpPr/>
          <p:nvPr/>
        </p:nvSpPr>
        <p:spPr>
          <a:xfrm>
            <a:off x="7688421" y="3294152"/>
            <a:ext cx="274320" cy="274320"/>
          </a:xfrm>
          <a:prstGeom prst="ellipse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AFA5B7-CEE7-913A-B7DA-D902F5CE459E}"/>
              </a:ext>
            </a:extLst>
          </p:cNvPr>
          <p:cNvSpPr/>
          <p:nvPr/>
        </p:nvSpPr>
        <p:spPr>
          <a:xfrm>
            <a:off x="7691779" y="2477418"/>
            <a:ext cx="274320" cy="274320"/>
          </a:xfrm>
          <a:prstGeom prst="ellipse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C7742A-05D0-7941-71EE-643D37E75DB7}"/>
              </a:ext>
            </a:extLst>
          </p:cNvPr>
          <p:cNvSpPr/>
          <p:nvPr/>
        </p:nvSpPr>
        <p:spPr>
          <a:xfrm>
            <a:off x="10348796" y="4262508"/>
            <a:ext cx="274320" cy="274320"/>
          </a:xfrm>
          <a:prstGeom prst="ellipse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1C4BDB6-E8B1-D5E6-AE86-238D0DAC79BB}"/>
              </a:ext>
            </a:extLst>
          </p:cNvPr>
          <p:cNvSpPr/>
          <p:nvPr/>
        </p:nvSpPr>
        <p:spPr>
          <a:xfrm>
            <a:off x="7667707" y="4124009"/>
            <a:ext cx="274320" cy="274320"/>
          </a:xfrm>
          <a:prstGeom prst="ellipse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D8024F9-90E2-8E02-30C9-AEB8942A31EB}"/>
              </a:ext>
            </a:extLst>
          </p:cNvPr>
          <p:cNvSpPr/>
          <p:nvPr/>
        </p:nvSpPr>
        <p:spPr>
          <a:xfrm>
            <a:off x="9034272" y="2657308"/>
            <a:ext cx="274320" cy="274320"/>
          </a:xfrm>
          <a:prstGeom prst="ellipse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B50925D-A886-4FAC-9A87-BDC7D31EB77D}"/>
              </a:ext>
            </a:extLst>
          </p:cNvPr>
          <p:cNvSpPr/>
          <p:nvPr/>
        </p:nvSpPr>
        <p:spPr>
          <a:xfrm>
            <a:off x="9030751" y="3905724"/>
            <a:ext cx="274320" cy="274320"/>
          </a:xfrm>
          <a:prstGeom prst="ellipse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221553-D92A-D928-66BD-4BC13EE78D44}"/>
              </a:ext>
            </a:extLst>
          </p:cNvPr>
          <p:cNvSpPr/>
          <p:nvPr/>
        </p:nvSpPr>
        <p:spPr>
          <a:xfrm>
            <a:off x="10304553" y="2329872"/>
            <a:ext cx="274320" cy="274320"/>
          </a:xfrm>
          <a:prstGeom prst="ellipse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0" name="Table 134">
                <a:extLst>
                  <a:ext uri="{FF2B5EF4-FFF2-40B4-BE49-F238E27FC236}">
                    <a16:creationId xmlns:a16="http://schemas.microsoft.com/office/drawing/2014/main" id="{C053E3A8-3C3B-37A9-879C-44A751562D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7463745"/>
                  </p:ext>
                </p:extLst>
              </p:nvPr>
            </p:nvGraphicFramePr>
            <p:xfrm>
              <a:off x="806442" y="1798358"/>
              <a:ext cx="4367143" cy="4043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013">
                      <a:extLst>
                        <a:ext uri="{9D8B030D-6E8A-4147-A177-3AD203B41FA5}">
                          <a16:colId xmlns:a16="http://schemas.microsoft.com/office/drawing/2014/main" val="34466224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57063876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08635055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268863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0441133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91301136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59375425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60587837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36408978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423589127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756257350"/>
                        </a:ext>
                      </a:extLst>
                    </a:gridCol>
                  </a:tblGrid>
                  <a:tr h="4043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54075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63710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78690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69606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706681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07561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0570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940922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71011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141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0" name="Table 134">
                <a:extLst>
                  <a:ext uri="{FF2B5EF4-FFF2-40B4-BE49-F238E27FC236}">
                    <a16:creationId xmlns:a16="http://schemas.microsoft.com/office/drawing/2014/main" id="{C053E3A8-3C3B-37A9-879C-44A751562D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7463745"/>
                  </p:ext>
                </p:extLst>
              </p:nvPr>
            </p:nvGraphicFramePr>
            <p:xfrm>
              <a:off x="806442" y="1798358"/>
              <a:ext cx="4367143" cy="4043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013">
                      <a:extLst>
                        <a:ext uri="{9D8B030D-6E8A-4147-A177-3AD203B41FA5}">
                          <a16:colId xmlns:a16="http://schemas.microsoft.com/office/drawing/2014/main" val="34466224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57063876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08635055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268863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0441133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91301136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59375425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60587837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36408978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423589127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756257350"/>
                        </a:ext>
                      </a:extLst>
                    </a:gridCol>
                  </a:tblGrid>
                  <a:tr h="4043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538" t="-3030" r="-1009231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538" t="-3030" r="-909231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8485" t="-3030" r="-795455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03077" t="-3030" r="-707692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03077" t="-3030" r="-607692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503077" t="-3030" r="-507692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03077" t="-3030" r="-407692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703077" t="-3030" r="-307692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790909" t="-3030" r="-203030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904615" t="-3030" r="-106154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4615" t="-3030" r="-6154" b="-9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54075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63710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78690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69606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706681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07561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0570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940922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71011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141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4812EC2-571F-1390-9A57-04898EADF355}"/>
                  </a:ext>
                </a:extLst>
              </p:cNvPr>
              <p:cNvSpPr txBox="1"/>
              <p:nvPr/>
            </p:nvSpPr>
            <p:spPr>
              <a:xfrm>
                <a:off x="5656873" y="2839237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4812EC2-571F-1390-9A57-04898EADF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73" y="2839237"/>
                <a:ext cx="41344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F9427A-8AE1-BE88-D2E7-506462153765}"/>
                  </a:ext>
                </a:extLst>
              </p:cNvPr>
              <p:cNvSpPr txBox="1"/>
              <p:nvPr/>
            </p:nvSpPr>
            <p:spPr>
              <a:xfrm>
                <a:off x="5656873" y="3484210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F9427A-8AE1-BE88-D2E7-50646215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73" y="3484210"/>
                <a:ext cx="41344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1814365-A119-E99D-AE56-3B652BA174DD}"/>
                  </a:ext>
                </a:extLst>
              </p:cNvPr>
              <p:cNvSpPr txBox="1"/>
              <p:nvPr/>
            </p:nvSpPr>
            <p:spPr>
              <a:xfrm>
                <a:off x="5656873" y="4126225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1814365-A119-E99D-AE56-3B652BA17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73" y="4126225"/>
                <a:ext cx="413449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63841D1-EDE8-BBE5-E166-C268CC82C0AF}"/>
                  </a:ext>
                </a:extLst>
              </p:cNvPr>
              <p:cNvSpPr txBox="1"/>
              <p:nvPr/>
            </p:nvSpPr>
            <p:spPr>
              <a:xfrm>
                <a:off x="7625923" y="2386033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63841D1-EDE8-BBE5-E166-C268CC82C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23" y="2386033"/>
                <a:ext cx="413449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147A53E-0169-89EB-472A-CDA647D61E0F}"/>
                  </a:ext>
                </a:extLst>
              </p:cNvPr>
              <p:cNvSpPr txBox="1"/>
              <p:nvPr/>
            </p:nvSpPr>
            <p:spPr>
              <a:xfrm>
                <a:off x="7624643" y="3202211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147A53E-0169-89EB-472A-CDA647D61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643" y="3202211"/>
                <a:ext cx="413449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16BEA17-06CA-99C5-23BC-B88F04E25FE1}"/>
                  </a:ext>
                </a:extLst>
              </p:cNvPr>
              <p:cNvSpPr txBox="1"/>
              <p:nvPr/>
            </p:nvSpPr>
            <p:spPr>
              <a:xfrm>
                <a:off x="7605232" y="4035790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16BEA17-06CA-99C5-23BC-B88F04E25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232" y="4035790"/>
                <a:ext cx="413449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361F3E-9222-78F1-6ECE-3117D7EB99F3}"/>
                  </a:ext>
                </a:extLst>
              </p:cNvPr>
              <p:cNvSpPr txBox="1"/>
              <p:nvPr/>
            </p:nvSpPr>
            <p:spPr>
              <a:xfrm>
                <a:off x="8964624" y="3811781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361F3E-9222-78F1-6ECE-3117D7EB9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624" y="3811781"/>
                <a:ext cx="413449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0D8896-183C-F7DE-CE2F-2BB698E1AE19}"/>
                  </a:ext>
                </a:extLst>
              </p:cNvPr>
              <p:cNvSpPr txBox="1"/>
              <p:nvPr/>
            </p:nvSpPr>
            <p:spPr>
              <a:xfrm>
                <a:off x="10279688" y="4167496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0D8896-183C-F7DE-CE2F-2BB698E1A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688" y="4167496"/>
                <a:ext cx="413449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9E04BC8-300D-E370-F3EE-71012F6F593A}"/>
                  </a:ext>
                </a:extLst>
              </p:cNvPr>
              <p:cNvSpPr txBox="1"/>
              <p:nvPr/>
            </p:nvSpPr>
            <p:spPr>
              <a:xfrm>
                <a:off x="8972021" y="2569929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9E04BC8-300D-E370-F3EE-71012F6F5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021" y="2569929"/>
                <a:ext cx="413449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E14BD5B-6375-FC33-9A9E-DFB1EF94C6F9}"/>
                  </a:ext>
                </a:extLst>
              </p:cNvPr>
              <p:cNvSpPr txBox="1"/>
              <p:nvPr/>
            </p:nvSpPr>
            <p:spPr>
              <a:xfrm>
                <a:off x="10234988" y="2246943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E14BD5B-6375-FC33-9A9E-DFB1EF94C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988" y="2246943"/>
                <a:ext cx="413449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2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2BB7-6505-3DE0-EEB8-0900D6E2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Traces </a:t>
            </a:r>
            <a:r>
              <a:rPr lang="fr-LU" dirty="0" err="1"/>
              <a:t>generation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E8ECA-108F-0FD6-D297-57292B59A06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2B75DF-1F40-71C3-8867-01A1759370DA}"/>
              </a:ext>
            </a:extLst>
          </p:cNvPr>
          <p:cNvSpPr/>
          <p:nvPr/>
        </p:nvSpPr>
        <p:spPr>
          <a:xfrm>
            <a:off x="6358563" y="1952625"/>
            <a:ext cx="4905375" cy="2952750"/>
          </a:xfrm>
          <a:prstGeom prst="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19050"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194CC5-3172-D8D8-9105-645DA4EE1029}"/>
              </a:ext>
            </a:extLst>
          </p:cNvPr>
          <p:cNvCxnSpPr>
            <a:cxnSpLocks/>
          </p:cNvCxnSpPr>
          <p:nvPr/>
        </p:nvCxnSpPr>
        <p:spPr>
          <a:xfrm flipV="1">
            <a:off x="6101360" y="2472152"/>
            <a:ext cx="1066461" cy="5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A78DB-C7BE-E2B8-0791-EDE36C1E68FD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6091238" y="3112654"/>
            <a:ext cx="67548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5F7E29-80D1-8B4F-14B1-0FA81BA47A07}"/>
              </a:ext>
            </a:extLst>
          </p:cNvPr>
          <p:cNvCxnSpPr>
            <a:cxnSpLocks/>
          </p:cNvCxnSpPr>
          <p:nvPr/>
        </p:nvCxnSpPr>
        <p:spPr>
          <a:xfrm>
            <a:off x="6091238" y="3742030"/>
            <a:ext cx="7088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66FF47-4D13-B530-2CF3-A3DC42794A9F}"/>
              </a:ext>
            </a:extLst>
          </p:cNvPr>
          <p:cNvCxnSpPr>
            <a:cxnSpLocks/>
          </p:cNvCxnSpPr>
          <p:nvPr/>
        </p:nvCxnSpPr>
        <p:spPr>
          <a:xfrm flipV="1">
            <a:off x="6091238" y="4382108"/>
            <a:ext cx="1079365" cy="4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69A26E-11EC-40AB-7145-0EB857C25455}"/>
              </a:ext>
            </a:extLst>
          </p:cNvPr>
          <p:cNvCxnSpPr>
            <a:cxnSpLocks/>
          </p:cNvCxnSpPr>
          <p:nvPr/>
        </p:nvCxnSpPr>
        <p:spPr>
          <a:xfrm>
            <a:off x="11263938" y="2472152"/>
            <a:ext cx="256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6FA397-75D2-A012-55C6-7BCA8A587A02}"/>
              </a:ext>
            </a:extLst>
          </p:cNvPr>
          <p:cNvCxnSpPr>
            <a:cxnSpLocks/>
          </p:cNvCxnSpPr>
          <p:nvPr/>
        </p:nvCxnSpPr>
        <p:spPr>
          <a:xfrm flipV="1">
            <a:off x="9474879" y="3112654"/>
            <a:ext cx="2045609" cy="3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5C2B24-BDB5-99D8-F354-FDB503B4BDE7}"/>
              </a:ext>
            </a:extLst>
          </p:cNvPr>
          <p:cNvCxnSpPr>
            <a:cxnSpLocks/>
          </p:cNvCxnSpPr>
          <p:nvPr/>
        </p:nvCxnSpPr>
        <p:spPr>
          <a:xfrm>
            <a:off x="9480841" y="3742030"/>
            <a:ext cx="2041234" cy="1295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4B5C97-EFEB-0ACF-0B62-5F4A16820FCE}"/>
              </a:ext>
            </a:extLst>
          </p:cNvPr>
          <p:cNvCxnSpPr>
            <a:cxnSpLocks/>
          </p:cNvCxnSpPr>
          <p:nvPr/>
        </p:nvCxnSpPr>
        <p:spPr>
          <a:xfrm>
            <a:off x="10459188" y="4382108"/>
            <a:ext cx="1061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E04FA4-AE9B-D57B-718D-181B8AADA217}"/>
                  </a:ext>
                </a:extLst>
              </p:cNvPr>
              <p:cNvSpPr txBox="1"/>
              <p:nvPr/>
            </p:nvSpPr>
            <p:spPr>
              <a:xfrm>
                <a:off x="5658221" y="2188671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E04FA4-AE9B-D57B-718D-181B8AADA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1" y="2188671"/>
                <a:ext cx="41344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938243-A839-E150-CD48-418C45785BFB}"/>
                  </a:ext>
                </a:extLst>
              </p:cNvPr>
              <p:cNvSpPr txBox="1"/>
              <p:nvPr/>
            </p:nvSpPr>
            <p:spPr>
              <a:xfrm>
                <a:off x="11452854" y="2832487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938243-A839-E150-CD48-418C4578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4" y="2832487"/>
                <a:ext cx="413449" cy="461665"/>
              </a:xfrm>
              <a:prstGeom prst="rect">
                <a:avLst/>
              </a:prstGeom>
              <a:blipFill>
                <a:blip r:embed="rId3"/>
                <a:stretch>
                  <a:fillRect l="-4412" r="-7353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979B96-1ECC-4D88-3876-8CF52DB66E25}"/>
                  </a:ext>
                </a:extLst>
              </p:cNvPr>
              <p:cNvSpPr txBox="1"/>
              <p:nvPr/>
            </p:nvSpPr>
            <p:spPr>
              <a:xfrm>
                <a:off x="11452854" y="2188671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979B96-1ECC-4D88-3876-8CF52DB66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4" y="2188671"/>
                <a:ext cx="413449" cy="461665"/>
              </a:xfrm>
              <a:prstGeom prst="rect">
                <a:avLst/>
              </a:prstGeom>
              <a:blipFill>
                <a:blip r:embed="rId4"/>
                <a:stretch>
                  <a:fillRect l="-4412" r="-588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A7789-C233-CCE7-5500-B4FD0D5FF2C2}"/>
                  </a:ext>
                </a:extLst>
              </p:cNvPr>
              <p:cNvSpPr txBox="1"/>
              <p:nvPr/>
            </p:nvSpPr>
            <p:spPr>
              <a:xfrm>
                <a:off x="11452853" y="3457344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A7789-C233-CCE7-5500-B4FD0D5FF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3" y="3457344"/>
                <a:ext cx="413449" cy="461665"/>
              </a:xfrm>
              <a:prstGeom prst="rect">
                <a:avLst/>
              </a:prstGeom>
              <a:blipFill>
                <a:blip r:embed="rId5"/>
                <a:stretch>
                  <a:fillRect l="-4412" r="-735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3D6F87-FA32-F204-D9A3-69DF8788929B}"/>
                  </a:ext>
                </a:extLst>
              </p:cNvPr>
              <p:cNvSpPr txBox="1"/>
              <p:nvPr/>
            </p:nvSpPr>
            <p:spPr>
              <a:xfrm>
                <a:off x="11452853" y="4098626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3D6F87-FA32-F204-D9A3-69DF8788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3" y="4098626"/>
                <a:ext cx="413449" cy="461665"/>
              </a:xfrm>
              <a:prstGeom prst="rect">
                <a:avLst/>
              </a:prstGeom>
              <a:blipFill>
                <a:blip r:embed="rId6"/>
                <a:stretch>
                  <a:fillRect l="-4412" r="-735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B95EE0D-C33F-087E-7898-FF55B7211F19}"/>
              </a:ext>
            </a:extLst>
          </p:cNvPr>
          <p:cNvSpPr/>
          <p:nvPr/>
        </p:nvSpPr>
        <p:spPr>
          <a:xfrm>
            <a:off x="7174761" y="3927832"/>
            <a:ext cx="640079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9C5292-D0B0-34C4-45A2-4F8415CD518A}"/>
              </a:ext>
            </a:extLst>
          </p:cNvPr>
          <p:cNvGrpSpPr/>
          <p:nvPr/>
        </p:nvGrpSpPr>
        <p:grpSpPr>
          <a:xfrm>
            <a:off x="8496418" y="3719247"/>
            <a:ext cx="648659" cy="646533"/>
            <a:chOff x="4317353" y="3628838"/>
            <a:chExt cx="648660" cy="6465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CA19ED-CFCA-16C5-BF24-3A4C7DA89FAF}"/>
                </a:ext>
              </a:extLst>
            </p:cNvPr>
            <p:cNvSpPr/>
            <p:nvPr/>
          </p:nvSpPr>
          <p:spPr>
            <a:xfrm>
              <a:off x="4325933" y="362883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C0B0C5-DFEC-74B4-7293-E58F0145FC36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C0B0C5-DFEC-74B4-7293-E58F0145F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7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637F4E-56F0-FD0E-A491-AA53821533CC}"/>
              </a:ext>
            </a:extLst>
          </p:cNvPr>
          <p:cNvCxnSpPr>
            <a:cxnSpLocks/>
          </p:cNvCxnSpPr>
          <p:nvPr/>
        </p:nvCxnSpPr>
        <p:spPr>
          <a:xfrm>
            <a:off x="6786928" y="3608579"/>
            <a:ext cx="385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7660464-CFD7-86B6-710A-822CDBA0648E}"/>
              </a:ext>
            </a:extLst>
          </p:cNvPr>
          <p:cNvSpPr/>
          <p:nvPr/>
        </p:nvSpPr>
        <p:spPr>
          <a:xfrm>
            <a:off x="7174761" y="2280300"/>
            <a:ext cx="640079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17910C-0CBE-B3F8-DC55-9AF1F5572B52}"/>
              </a:ext>
            </a:extLst>
          </p:cNvPr>
          <p:cNvGrpSpPr/>
          <p:nvPr/>
        </p:nvGrpSpPr>
        <p:grpSpPr>
          <a:xfrm>
            <a:off x="8496418" y="2449996"/>
            <a:ext cx="648659" cy="662659"/>
            <a:chOff x="4317353" y="3629040"/>
            <a:chExt cx="648660" cy="6626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ED73D7-FEC7-BA1C-B781-3229E9A16F33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9A65AF4-5863-6BE7-EA14-D15E6F8C1097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9A65AF4-5863-6BE7-EA14-D15E6F8C1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8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6469A-BEA3-7C6B-71B6-D68D2E9A0F2B}"/>
              </a:ext>
            </a:extLst>
          </p:cNvPr>
          <p:cNvSpPr/>
          <p:nvPr/>
        </p:nvSpPr>
        <p:spPr>
          <a:xfrm>
            <a:off x="9812171" y="2150202"/>
            <a:ext cx="640079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9FB603-A427-FC7C-260B-E4AFD33C8998}"/>
              </a:ext>
            </a:extLst>
          </p:cNvPr>
          <p:cNvGrpSpPr/>
          <p:nvPr/>
        </p:nvGrpSpPr>
        <p:grpSpPr>
          <a:xfrm>
            <a:off x="9812171" y="4050778"/>
            <a:ext cx="648659" cy="662659"/>
            <a:chOff x="4317353" y="3629040"/>
            <a:chExt cx="648660" cy="6626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CAAB45-4067-4ED0-3167-D49D3D8082AB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9EA310-AA50-F55C-DDA8-B64E1FCC50FF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9EA310-AA50-F55C-DDA8-B64E1FCC5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9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07461B-4EDF-C46E-8FD8-F4CDD93C6CAD}"/>
              </a:ext>
            </a:extLst>
          </p:cNvPr>
          <p:cNvGrpSpPr/>
          <p:nvPr/>
        </p:nvGrpSpPr>
        <p:grpSpPr>
          <a:xfrm>
            <a:off x="7155410" y="3096327"/>
            <a:ext cx="648659" cy="662659"/>
            <a:chOff x="4317353" y="3629040"/>
            <a:chExt cx="648660" cy="66265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C5A624-A3FC-1D49-2183-402E3F3F05F8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8A2517-4D71-A454-5A70-0A58AFBF2436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8A2517-4D71-A454-5A70-0A58AFBF2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0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B26BD4A5-BDDF-04CF-A4E5-4EA278077C70}"/>
              </a:ext>
            </a:extLst>
          </p:cNvPr>
          <p:cNvSpPr/>
          <p:nvPr/>
        </p:nvSpPr>
        <p:spPr>
          <a:xfrm>
            <a:off x="6766719" y="3719247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2E36D-F270-C3F1-08F0-3E7DC9CDE3FF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789579" y="3608579"/>
            <a:ext cx="0" cy="11066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E32EDA8-4487-FC21-D0BE-AA212C399D1B}"/>
              </a:ext>
            </a:extLst>
          </p:cNvPr>
          <p:cNvCxnSpPr>
            <a:cxnSpLocks/>
          </p:cNvCxnSpPr>
          <p:nvPr/>
        </p:nvCxnSpPr>
        <p:spPr>
          <a:xfrm>
            <a:off x="6786928" y="2807222"/>
            <a:ext cx="385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FD34BE6-2CC9-BE85-6C45-E2E695678874}"/>
              </a:ext>
            </a:extLst>
          </p:cNvPr>
          <p:cNvSpPr/>
          <p:nvPr/>
        </p:nvSpPr>
        <p:spPr>
          <a:xfrm>
            <a:off x="6766719" y="3089795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9551165-69DA-4265-62B1-A08436580F3C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6789579" y="2807222"/>
            <a:ext cx="0" cy="282573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E448B0-475D-DA90-1EF3-D76359083C1A}"/>
              </a:ext>
            </a:extLst>
          </p:cNvPr>
          <p:cNvCxnSpPr>
            <a:cxnSpLocks/>
          </p:cNvCxnSpPr>
          <p:nvPr/>
        </p:nvCxnSpPr>
        <p:spPr>
          <a:xfrm>
            <a:off x="10459188" y="2472152"/>
            <a:ext cx="810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791058-075B-D9B4-AA3D-52C939C3CD2C}"/>
              </a:ext>
            </a:extLst>
          </p:cNvPr>
          <p:cNvCxnSpPr>
            <a:cxnSpLocks/>
          </p:cNvCxnSpPr>
          <p:nvPr/>
        </p:nvCxnSpPr>
        <p:spPr>
          <a:xfrm>
            <a:off x="7804069" y="3419492"/>
            <a:ext cx="33084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430F1D7-E83E-6007-3002-E053964DE416}"/>
              </a:ext>
            </a:extLst>
          </p:cNvPr>
          <p:cNvGrpSpPr/>
          <p:nvPr/>
        </p:nvGrpSpPr>
        <p:grpSpPr>
          <a:xfrm flipV="1">
            <a:off x="6788992" y="3750518"/>
            <a:ext cx="385184" cy="282573"/>
            <a:chOff x="4218353" y="2959622"/>
            <a:chExt cx="385184" cy="28257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8ABDC9E-DB17-72BD-A5DE-DA8264AA04DC}"/>
                </a:ext>
              </a:extLst>
            </p:cNvPr>
            <p:cNvCxnSpPr>
              <a:cxnSpLocks/>
            </p:cNvCxnSpPr>
            <p:nvPr/>
          </p:nvCxnSpPr>
          <p:spPr>
            <a:xfrm>
              <a:off x="4218353" y="2959622"/>
              <a:ext cx="385184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9763A3-C243-EAAD-074C-6B4B85FE7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1004" y="2959622"/>
              <a:ext cx="0" cy="28257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0FB14F-070A-B32E-D16F-5D137C7C5A7C}"/>
              </a:ext>
            </a:extLst>
          </p:cNvPr>
          <p:cNvCxnSpPr>
            <a:cxnSpLocks/>
          </p:cNvCxnSpPr>
          <p:nvPr/>
        </p:nvCxnSpPr>
        <p:spPr>
          <a:xfrm>
            <a:off x="7814839" y="2600340"/>
            <a:ext cx="69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063D93-3621-775E-1CAF-FD0501950703}"/>
              </a:ext>
            </a:extLst>
          </p:cNvPr>
          <p:cNvCxnSpPr>
            <a:cxnSpLocks/>
          </p:cNvCxnSpPr>
          <p:nvPr/>
        </p:nvCxnSpPr>
        <p:spPr>
          <a:xfrm flipV="1">
            <a:off x="6782638" y="3246182"/>
            <a:ext cx="385184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508E4C3-6DEC-D61D-CAB1-78838B4D956C}"/>
              </a:ext>
            </a:extLst>
          </p:cNvPr>
          <p:cNvCxnSpPr>
            <a:cxnSpLocks/>
          </p:cNvCxnSpPr>
          <p:nvPr/>
        </p:nvCxnSpPr>
        <p:spPr>
          <a:xfrm>
            <a:off x="6785289" y="3135514"/>
            <a:ext cx="0" cy="11066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A457CF-3DBA-DEFA-4D01-7168D484C34B}"/>
              </a:ext>
            </a:extLst>
          </p:cNvPr>
          <p:cNvCxnSpPr>
            <a:cxnSpLocks/>
          </p:cNvCxnSpPr>
          <p:nvPr/>
        </p:nvCxnSpPr>
        <p:spPr>
          <a:xfrm>
            <a:off x="7814839" y="4247871"/>
            <a:ext cx="69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058FF0F-6842-B56A-DB2F-44222CD5E951}"/>
              </a:ext>
            </a:extLst>
          </p:cNvPr>
          <p:cNvCxnSpPr>
            <a:cxnSpLocks/>
          </p:cNvCxnSpPr>
          <p:nvPr/>
        </p:nvCxnSpPr>
        <p:spPr>
          <a:xfrm>
            <a:off x="9145080" y="4031451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1B1B7E7-BC68-DEAE-F83B-E1886F059D5E}"/>
              </a:ext>
            </a:extLst>
          </p:cNvPr>
          <p:cNvSpPr/>
          <p:nvPr/>
        </p:nvSpPr>
        <p:spPr>
          <a:xfrm>
            <a:off x="9457982" y="4002985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C88BF2-22EC-5E29-A297-B2BE593F6BAD}"/>
              </a:ext>
            </a:extLst>
          </p:cNvPr>
          <p:cNvCxnSpPr>
            <a:cxnSpLocks/>
          </p:cNvCxnSpPr>
          <p:nvPr/>
        </p:nvCxnSpPr>
        <p:spPr>
          <a:xfrm flipV="1">
            <a:off x="9480842" y="3750518"/>
            <a:ext cx="0" cy="252469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59727BD-D39D-EDC1-1A94-80388CED102B}"/>
              </a:ext>
            </a:extLst>
          </p:cNvPr>
          <p:cNvCxnSpPr>
            <a:cxnSpLocks/>
          </p:cNvCxnSpPr>
          <p:nvPr/>
        </p:nvCxnSpPr>
        <p:spPr>
          <a:xfrm flipV="1">
            <a:off x="9480842" y="4033091"/>
            <a:ext cx="0" cy="17149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1C478D8-43BD-7890-1FA0-6D02B1D1AFA9}"/>
              </a:ext>
            </a:extLst>
          </p:cNvPr>
          <p:cNvCxnSpPr>
            <a:cxnSpLocks/>
          </p:cNvCxnSpPr>
          <p:nvPr/>
        </p:nvCxnSpPr>
        <p:spPr>
          <a:xfrm>
            <a:off x="9482105" y="4204587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E5691727-05D2-899F-AB43-6C01917CF4C0}"/>
              </a:ext>
            </a:extLst>
          </p:cNvPr>
          <p:cNvSpPr/>
          <p:nvPr/>
        </p:nvSpPr>
        <p:spPr>
          <a:xfrm>
            <a:off x="6766132" y="4360921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1818516-3F02-CA77-EEBF-7BA4635D756D}"/>
              </a:ext>
            </a:extLst>
          </p:cNvPr>
          <p:cNvCxnSpPr>
            <a:cxnSpLocks/>
          </p:cNvCxnSpPr>
          <p:nvPr/>
        </p:nvCxnSpPr>
        <p:spPr>
          <a:xfrm flipV="1">
            <a:off x="6788992" y="4391026"/>
            <a:ext cx="0" cy="322411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279E9C-AD15-9E51-99BD-52A98569CCB0}"/>
              </a:ext>
            </a:extLst>
          </p:cNvPr>
          <p:cNvCxnSpPr>
            <a:cxnSpLocks/>
          </p:cNvCxnSpPr>
          <p:nvPr/>
        </p:nvCxnSpPr>
        <p:spPr>
          <a:xfrm>
            <a:off x="9482105" y="4612940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340E280-64B9-1B4D-43C8-A4605ADE9E86}"/>
              </a:ext>
            </a:extLst>
          </p:cNvPr>
          <p:cNvCxnSpPr>
            <a:cxnSpLocks/>
          </p:cNvCxnSpPr>
          <p:nvPr/>
        </p:nvCxnSpPr>
        <p:spPr>
          <a:xfrm>
            <a:off x="6788992" y="4716276"/>
            <a:ext cx="2691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6147E3A-63A7-F235-9E06-10F4FE84E762}"/>
              </a:ext>
            </a:extLst>
          </p:cNvPr>
          <p:cNvCxnSpPr>
            <a:cxnSpLocks/>
          </p:cNvCxnSpPr>
          <p:nvPr/>
        </p:nvCxnSpPr>
        <p:spPr>
          <a:xfrm flipV="1">
            <a:off x="9480842" y="4612940"/>
            <a:ext cx="0" cy="10208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F4ABBAE6-6868-4079-F09C-5AE31434E176}"/>
              </a:ext>
            </a:extLst>
          </p:cNvPr>
          <p:cNvSpPr/>
          <p:nvPr/>
        </p:nvSpPr>
        <p:spPr>
          <a:xfrm flipV="1">
            <a:off x="6766131" y="2451432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7387B97-EBCC-C1DC-E460-C6D27113DDE5}"/>
              </a:ext>
            </a:extLst>
          </p:cNvPr>
          <p:cNvCxnSpPr>
            <a:cxnSpLocks/>
          </p:cNvCxnSpPr>
          <p:nvPr/>
        </p:nvCxnSpPr>
        <p:spPr>
          <a:xfrm>
            <a:off x="6788991" y="2124037"/>
            <a:ext cx="0" cy="322411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B87B01-1F93-86A1-A2F4-C4752D792EC1}"/>
              </a:ext>
            </a:extLst>
          </p:cNvPr>
          <p:cNvCxnSpPr>
            <a:cxnSpLocks/>
          </p:cNvCxnSpPr>
          <p:nvPr/>
        </p:nvCxnSpPr>
        <p:spPr>
          <a:xfrm flipV="1">
            <a:off x="9482104" y="2224533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F45E477-AD91-0DF6-DFEF-EE543794E1B9}"/>
              </a:ext>
            </a:extLst>
          </p:cNvPr>
          <p:cNvCxnSpPr>
            <a:cxnSpLocks/>
          </p:cNvCxnSpPr>
          <p:nvPr/>
        </p:nvCxnSpPr>
        <p:spPr>
          <a:xfrm flipV="1">
            <a:off x="6788990" y="2121198"/>
            <a:ext cx="26918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D7EABA4-2071-4EFF-F5AB-0D6B4564A9C9}"/>
              </a:ext>
            </a:extLst>
          </p:cNvPr>
          <p:cNvCxnSpPr>
            <a:cxnSpLocks/>
          </p:cNvCxnSpPr>
          <p:nvPr/>
        </p:nvCxnSpPr>
        <p:spPr>
          <a:xfrm>
            <a:off x="9480840" y="2122448"/>
            <a:ext cx="0" cy="10208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6B1E00A-9490-8BE1-B67B-CB274FA317C4}"/>
              </a:ext>
            </a:extLst>
          </p:cNvPr>
          <p:cNvCxnSpPr>
            <a:cxnSpLocks/>
          </p:cNvCxnSpPr>
          <p:nvPr/>
        </p:nvCxnSpPr>
        <p:spPr>
          <a:xfrm flipV="1">
            <a:off x="9139115" y="2790512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2409E0E8-BDE8-24CA-5DE6-2D76A8442F6C}"/>
              </a:ext>
            </a:extLst>
          </p:cNvPr>
          <p:cNvSpPr/>
          <p:nvPr/>
        </p:nvSpPr>
        <p:spPr>
          <a:xfrm flipV="1">
            <a:off x="9452017" y="2773258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58CEC3B-FFF5-BA30-D671-DC7D622568E6}"/>
              </a:ext>
            </a:extLst>
          </p:cNvPr>
          <p:cNvCxnSpPr>
            <a:cxnSpLocks/>
          </p:cNvCxnSpPr>
          <p:nvPr/>
        </p:nvCxnSpPr>
        <p:spPr>
          <a:xfrm>
            <a:off x="9474877" y="2818976"/>
            <a:ext cx="0" cy="29367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1F9528B-D79D-ABC8-EEEF-83F1B5150F92}"/>
              </a:ext>
            </a:extLst>
          </p:cNvPr>
          <p:cNvGrpSpPr/>
          <p:nvPr/>
        </p:nvGrpSpPr>
        <p:grpSpPr>
          <a:xfrm flipV="1">
            <a:off x="9474877" y="2627692"/>
            <a:ext cx="339910" cy="171498"/>
            <a:chOff x="6964487" y="2790078"/>
            <a:chExt cx="339910" cy="171498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385D73C-72BB-27C2-25A9-65E7DFCE8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4487" y="2790078"/>
              <a:ext cx="0" cy="17149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2F3561E-3498-68B5-25A1-515BA63B2BD7}"/>
                </a:ext>
              </a:extLst>
            </p:cNvPr>
            <p:cNvCxnSpPr>
              <a:cxnSpLocks/>
            </p:cNvCxnSpPr>
            <p:nvPr/>
          </p:nvCxnSpPr>
          <p:spPr>
            <a:xfrm>
              <a:off x="6965751" y="2961576"/>
              <a:ext cx="3386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D2265EF8-492E-E425-E64D-8102E2A81BE7}"/>
              </a:ext>
            </a:extLst>
          </p:cNvPr>
          <p:cNvSpPr/>
          <p:nvPr/>
        </p:nvSpPr>
        <p:spPr>
          <a:xfrm>
            <a:off x="8104523" y="3401248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46ACE3-05A8-E03C-1971-DE7AF3347BF9}"/>
              </a:ext>
            </a:extLst>
          </p:cNvPr>
          <p:cNvCxnSpPr>
            <a:cxnSpLocks/>
          </p:cNvCxnSpPr>
          <p:nvPr/>
        </p:nvCxnSpPr>
        <p:spPr>
          <a:xfrm flipV="1">
            <a:off x="8127382" y="3019426"/>
            <a:ext cx="0" cy="381822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D8DB0B3-F214-EC7A-F988-30B0863643C4}"/>
              </a:ext>
            </a:extLst>
          </p:cNvPr>
          <p:cNvCxnSpPr>
            <a:cxnSpLocks/>
          </p:cNvCxnSpPr>
          <p:nvPr/>
        </p:nvCxnSpPr>
        <p:spPr>
          <a:xfrm flipH="1">
            <a:off x="8134914" y="3019426"/>
            <a:ext cx="364356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FE2E0C3-CA62-B9D4-F5E5-A548238ABBE5}"/>
              </a:ext>
            </a:extLst>
          </p:cNvPr>
          <p:cNvGrpSpPr/>
          <p:nvPr/>
        </p:nvGrpSpPr>
        <p:grpSpPr>
          <a:xfrm flipV="1">
            <a:off x="8127382" y="3438511"/>
            <a:ext cx="371887" cy="381822"/>
            <a:chOff x="5558809" y="3171825"/>
            <a:chExt cx="371888" cy="381822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7A47630-47A0-C17D-C55D-C4F3B2F53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809" y="3171825"/>
              <a:ext cx="0" cy="38182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ED52C48-5546-F30F-6EB4-AAE12F5CA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6341" y="3171825"/>
              <a:ext cx="364356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EF9FFA3-1544-A442-810C-52BFBC9FD4F4}"/>
              </a:ext>
            </a:extLst>
          </p:cNvPr>
          <p:cNvSpPr/>
          <p:nvPr/>
        </p:nvSpPr>
        <p:spPr>
          <a:xfrm>
            <a:off x="7688421" y="3294152"/>
            <a:ext cx="274320" cy="274320"/>
          </a:xfrm>
          <a:prstGeom prst="ellipse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AAFA5B7-CEE7-913A-B7DA-D902F5CE459E}"/>
              </a:ext>
            </a:extLst>
          </p:cNvPr>
          <p:cNvSpPr/>
          <p:nvPr/>
        </p:nvSpPr>
        <p:spPr>
          <a:xfrm>
            <a:off x="7691779" y="2477418"/>
            <a:ext cx="274320" cy="274320"/>
          </a:xfrm>
          <a:prstGeom prst="ellipse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C7742A-05D0-7941-71EE-643D37E75DB7}"/>
              </a:ext>
            </a:extLst>
          </p:cNvPr>
          <p:cNvSpPr/>
          <p:nvPr/>
        </p:nvSpPr>
        <p:spPr>
          <a:xfrm>
            <a:off x="10348796" y="4262508"/>
            <a:ext cx="274320" cy="274320"/>
          </a:xfrm>
          <a:prstGeom prst="ellipse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1C4BDB6-E8B1-D5E6-AE86-238D0DAC79BB}"/>
              </a:ext>
            </a:extLst>
          </p:cNvPr>
          <p:cNvSpPr/>
          <p:nvPr/>
        </p:nvSpPr>
        <p:spPr>
          <a:xfrm>
            <a:off x="7667707" y="4124009"/>
            <a:ext cx="274320" cy="274320"/>
          </a:xfrm>
          <a:prstGeom prst="ellipse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D8024F9-90E2-8E02-30C9-AEB8942A31EB}"/>
              </a:ext>
            </a:extLst>
          </p:cNvPr>
          <p:cNvSpPr/>
          <p:nvPr/>
        </p:nvSpPr>
        <p:spPr>
          <a:xfrm>
            <a:off x="9034272" y="2657308"/>
            <a:ext cx="274320" cy="274320"/>
          </a:xfrm>
          <a:prstGeom prst="ellipse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B50925D-A886-4FAC-9A87-BDC7D31EB77D}"/>
              </a:ext>
            </a:extLst>
          </p:cNvPr>
          <p:cNvSpPr/>
          <p:nvPr/>
        </p:nvSpPr>
        <p:spPr>
          <a:xfrm>
            <a:off x="9030751" y="3905724"/>
            <a:ext cx="274320" cy="274320"/>
          </a:xfrm>
          <a:prstGeom prst="ellipse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221553-D92A-D928-66BD-4BC13EE78D44}"/>
              </a:ext>
            </a:extLst>
          </p:cNvPr>
          <p:cNvSpPr/>
          <p:nvPr/>
        </p:nvSpPr>
        <p:spPr>
          <a:xfrm>
            <a:off x="10304553" y="2329872"/>
            <a:ext cx="274320" cy="274320"/>
          </a:xfrm>
          <a:prstGeom prst="ellipse">
            <a:avLst/>
          </a:prstGeom>
          <a:pattFill prst="wdDnDiag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0" name="Table 134">
                <a:extLst>
                  <a:ext uri="{FF2B5EF4-FFF2-40B4-BE49-F238E27FC236}">
                    <a16:creationId xmlns:a16="http://schemas.microsoft.com/office/drawing/2014/main" id="{C053E3A8-3C3B-37A9-879C-44A751562D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1836948"/>
                  </p:ext>
                </p:extLst>
              </p:nvPr>
            </p:nvGraphicFramePr>
            <p:xfrm>
              <a:off x="806442" y="1798358"/>
              <a:ext cx="4367143" cy="4043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013">
                      <a:extLst>
                        <a:ext uri="{9D8B030D-6E8A-4147-A177-3AD203B41FA5}">
                          <a16:colId xmlns:a16="http://schemas.microsoft.com/office/drawing/2014/main" val="34466224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57063876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08635055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268863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0441133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91301136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59375425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60587837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36408978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423589127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756257350"/>
                        </a:ext>
                      </a:extLst>
                    </a:gridCol>
                  </a:tblGrid>
                  <a:tr h="4043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54075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63710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78690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69606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706681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07561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0570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940922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71011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141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0" name="Table 134">
                <a:extLst>
                  <a:ext uri="{FF2B5EF4-FFF2-40B4-BE49-F238E27FC236}">
                    <a16:creationId xmlns:a16="http://schemas.microsoft.com/office/drawing/2014/main" id="{C053E3A8-3C3B-37A9-879C-44A751562D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1836948"/>
                  </p:ext>
                </p:extLst>
              </p:nvPr>
            </p:nvGraphicFramePr>
            <p:xfrm>
              <a:off x="806442" y="1798358"/>
              <a:ext cx="4367143" cy="4043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013">
                      <a:extLst>
                        <a:ext uri="{9D8B030D-6E8A-4147-A177-3AD203B41FA5}">
                          <a16:colId xmlns:a16="http://schemas.microsoft.com/office/drawing/2014/main" val="34466224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57063876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08635055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268863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0441133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91301136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59375425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60587837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36408978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423589127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756257350"/>
                        </a:ext>
                      </a:extLst>
                    </a:gridCol>
                  </a:tblGrid>
                  <a:tr h="4043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538" t="-3030" r="-1009231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1538" t="-3030" r="-909231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98485" t="-3030" r="-795455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03077" t="-3030" r="-707692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03077" t="-3030" r="-607692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503077" t="-3030" r="-507692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03077" t="-3030" r="-407692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703077" t="-3030" r="-307692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790909" t="-3030" r="-203030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904615" t="-3030" r="-106154" b="-9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4615" t="-3030" r="-6154" b="-9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54075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63710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78690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69606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706681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07561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0570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940922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71011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141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4812EC2-571F-1390-9A57-04898EADF355}"/>
                  </a:ext>
                </a:extLst>
              </p:cNvPr>
              <p:cNvSpPr txBox="1"/>
              <p:nvPr/>
            </p:nvSpPr>
            <p:spPr>
              <a:xfrm>
                <a:off x="5656873" y="2839237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4812EC2-571F-1390-9A57-04898EADF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73" y="2839237"/>
                <a:ext cx="41344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F9427A-8AE1-BE88-D2E7-506462153765}"/>
                  </a:ext>
                </a:extLst>
              </p:cNvPr>
              <p:cNvSpPr txBox="1"/>
              <p:nvPr/>
            </p:nvSpPr>
            <p:spPr>
              <a:xfrm>
                <a:off x="5656873" y="3484210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6F9427A-8AE1-BE88-D2E7-506462153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73" y="3484210"/>
                <a:ext cx="41344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1814365-A119-E99D-AE56-3B652BA174DD}"/>
                  </a:ext>
                </a:extLst>
              </p:cNvPr>
              <p:cNvSpPr txBox="1"/>
              <p:nvPr/>
            </p:nvSpPr>
            <p:spPr>
              <a:xfrm>
                <a:off x="5656873" y="4126225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1814365-A119-E99D-AE56-3B652BA17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73" y="4126225"/>
                <a:ext cx="413449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63841D1-EDE8-BBE5-E166-C268CC82C0AF}"/>
                  </a:ext>
                </a:extLst>
              </p:cNvPr>
              <p:cNvSpPr txBox="1"/>
              <p:nvPr/>
            </p:nvSpPr>
            <p:spPr>
              <a:xfrm>
                <a:off x="7625923" y="2386033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63841D1-EDE8-BBE5-E166-C268CC82C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23" y="2386033"/>
                <a:ext cx="413449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147A53E-0169-89EB-472A-CDA647D61E0F}"/>
                  </a:ext>
                </a:extLst>
              </p:cNvPr>
              <p:cNvSpPr txBox="1"/>
              <p:nvPr/>
            </p:nvSpPr>
            <p:spPr>
              <a:xfrm>
                <a:off x="7624643" y="3202211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147A53E-0169-89EB-472A-CDA647D61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643" y="3202211"/>
                <a:ext cx="413449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16BEA17-06CA-99C5-23BC-B88F04E25FE1}"/>
                  </a:ext>
                </a:extLst>
              </p:cNvPr>
              <p:cNvSpPr txBox="1"/>
              <p:nvPr/>
            </p:nvSpPr>
            <p:spPr>
              <a:xfrm>
                <a:off x="7605232" y="4035790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16BEA17-06CA-99C5-23BC-B88F04E25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232" y="4035790"/>
                <a:ext cx="413449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361F3E-9222-78F1-6ECE-3117D7EB99F3}"/>
                  </a:ext>
                </a:extLst>
              </p:cNvPr>
              <p:cNvSpPr txBox="1"/>
              <p:nvPr/>
            </p:nvSpPr>
            <p:spPr>
              <a:xfrm>
                <a:off x="8964624" y="3811781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361F3E-9222-78F1-6ECE-3117D7EB9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624" y="3811781"/>
                <a:ext cx="413449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0D8896-183C-F7DE-CE2F-2BB698E1AE19}"/>
                  </a:ext>
                </a:extLst>
              </p:cNvPr>
              <p:cNvSpPr txBox="1"/>
              <p:nvPr/>
            </p:nvSpPr>
            <p:spPr>
              <a:xfrm>
                <a:off x="10279688" y="4167496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20D8896-183C-F7DE-CE2F-2BB698E1A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688" y="4167496"/>
                <a:ext cx="413449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9E04BC8-300D-E370-F3EE-71012F6F593A}"/>
                  </a:ext>
                </a:extLst>
              </p:cNvPr>
              <p:cNvSpPr txBox="1"/>
              <p:nvPr/>
            </p:nvSpPr>
            <p:spPr>
              <a:xfrm>
                <a:off x="8972021" y="2569929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9E04BC8-300D-E370-F3EE-71012F6F5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021" y="2569929"/>
                <a:ext cx="413449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E14BD5B-6375-FC33-9A9E-DFB1EF94C6F9}"/>
                  </a:ext>
                </a:extLst>
              </p:cNvPr>
              <p:cNvSpPr txBox="1"/>
              <p:nvPr/>
            </p:nvSpPr>
            <p:spPr>
              <a:xfrm>
                <a:off x="10234988" y="2246943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E14BD5B-6375-FC33-9A9E-DFB1EF94C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988" y="2246943"/>
                <a:ext cx="413449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975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2BB7-6505-3DE0-EEB8-0900D6E2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Traces </a:t>
            </a:r>
            <a:r>
              <a:rPr lang="fr-LU" dirty="0" err="1"/>
              <a:t>generation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E8ECA-108F-0FD6-D297-57292B59A06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0" name="Table 134">
                <a:extLst>
                  <a:ext uri="{FF2B5EF4-FFF2-40B4-BE49-F238E27FC236}">
                    <a16:creationId xmlns:a16="http://schemas.microsoft.com/office/drawing/2014/main" id="{C053E3A8-3C3B-37A9-879C-44A751562D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9719080"/>
                  </p:ext>
                </p:extLst>
              </p:nvPr>
            </p:nvGraphicFramePr>
            <p:xfrm>
              <a:off x="806442" y="1798358"/>
              <a:ext cx="4367143" cy="4043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013">
                      <a:extLst>
                        <a:ext uri="{9D8B030D-6E8A-4147-A177-3AD203B41FA5}">
                          <a16:colId xmlns:a16="http://schemas.microsoft.com/office/drawing/2014/main" val="34466224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57063876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08635055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268863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0441133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91301136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59375425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60587837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36408978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423589127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756257350"/>
                        </a:ext>
                      </a:extLst>
                    </a:gridCol>
                  </a:tblGrid>
                  <a:tr h="4043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54075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63710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78690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69606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706681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07561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0570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940922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71011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141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0" name="Table 134">
                <a:extLst>
                  <a:ext uri="{FF2B5EF4-FFF2-40B4-BE49-F238E27FC236}">
                    <a16:creationId xmlns:a16="http://schemas.microsoft.com/office/drawing/2014/main" id="{C053E3A8-3C3B-37A9-879C-44A751562D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9719080"/>
                  </p:ext>
                </p:extLst>
              </p:nvPr>
            </p:nvGraphicFramePr>
            <p:xfrm>
              <a:off x="806442" y="1798358"/>
              <a:ext cx="4367143" cy="4043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7013">
                      <a:extLst>
                        <a:ext uri="{9D8B030D-6E8A-4147-A177-3AD203B41FA5}">
                          <a16:colId xmlns:a16="http://schemas.microsoft.com/office/drawing/2014/main" val="34466224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57063876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08635055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268863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980441133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91301136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59375425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2605878371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1364089787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4235891274"/>
                        </a:ext>
                      </a:extLst>
                    </a:gridCol>
                    <a:gridCol w="397013">
                      <a:extLst>
                        <a:ext uri="{9D8B030D-6E8A-4147-A177-3AD203B41FA5}">
                          <a16:colId xmlns:a16="http://schemas.microsoft.com/office/drawing/2014/main" val="756257350"/>
                        </a:ext>
                      </a:extLst>
                    </a:gridCol>
                  </a:tblGrid>
                  <a:tr h="4043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38" t="-3030" r="-1009231" b="-9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538" t="-3030" r="-909231" b="-9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85" t="-3030" r="-795455" b="-9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077" t="-3030" r="-707692" b="-9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3077" t="-3030" r="-607692" b="-9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3077" t="-3030" r="-507692" b="-9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3077" t="-3030" r="-407692" b="-9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77" t="-3030" r="-307692" b="-9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0909" t="-3030" r="-203030" b="-9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4615" t="-3030" r="-106154" b="-91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615" t="-3030" r="-6154" b="-91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54075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363710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78690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469606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2706681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075619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7505700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940922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710114"/>
                      </a:ext>
                    </a:extLst>
                  </a:tr>
                  <a:tr h="404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1419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DFC7671-5A76-A2E0-6D3A-FAE0A1A6A1C2}"/>
              </a:ext>
            </a:extLst>
          </p:cNvPr>
          <p:cNvSpPr/>
          <p:nvPr/>
        </p:nvSpPr>
        <p:spPr>
          <a:xfrm>
            <a:off x="6358563" y="1952625"/>
            <a:ext cx="4905375" cy="2952750"/>
          </a:xfrm>
          <a:prstGeom prst="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19050"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87EED8-D3DD-B397-E7D5-4331D06F96CB}"/>
              </a:ext>
            </a:extLst>
          </p:cNvPr>
          <p:cNvCxnSpPr>
            <a:cxnSpLocks/>
          </p:cNvCxnSpPr>
          <p:nvPr/>
        </p:nvCxnSpPr>
        <p:spPr>
          <a:xfrm flipV="1">
            <a:off x="6101360" y="2472152"/>
            <a:ext cx="1066461" cy="51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3C777A-9632-0E19-E0A1-63CF4989D437}"/>
              </a:ext>
            </a:extLst>
          </p:cNvPr>
          <p:cNvCxnSpPr>
            <a:cxnSpLocks/>
            <a:endCxn id="111" idx="2"/>
          </p:cNvCxnSpPr>
          <p:nvPr/>
        </p:nvCxnSpPr>
        <p:spPr>
          <a:xfrm>
            <a:off x="6091238" y="3112654"/>
            <a:ext cx="67548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457819-686D-7FEC-2301-0B33124F476D}"/>
              </a:ext>
            </a:extLst>
          </p:cNvPr>
          <p:cNvCxnSpPr>
            <a:cxnSpLocks/>
          </p:cNvCxnSpPr>
          <p:nvPr/>
        </p:nvCxnSpPr>
        <p:spPr>
          <a:xfrm>
            <a:off x="6091238" y="3742030"/>
            <a:ext cx="7088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EC0FCA-4BF4-7245-36DA-8253E059F59B}"/>
              </a:ext>
            </a:extLst>
          </p:cNvPr>
          <p:cNvCxnSpPr>
            <a:cxnSpLocks/>
          </p:cNvCxnSpPr>
          <p:nvPr/>
        </p:nvCxnSpPr>
        <p:spPr>
          <a:xfrm flipV="1">
            <a:off x="6091238" y="4382108"/>
            <a:ext cx="1079365" cy="47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69DB36-75D8-A18C-670E-2706A91AEA18}"/>
              </a:ext>
            </a:extLst>
          </p:cNvPr>
          <p:cNvCxnSpPr>
            <a:cxnSpLocks/>
          </p:cNvCxnSpPr>
          <p:nvPr/>
        </p:nvCxnSpPr>
        <p:spPr>
          <a:xfrm>
            <a:off x="11261560" y="2472152"/>
            <a:ext cx="2565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F7DED0-0C36-D325-600E-973A0FA9FC37}"/>
              </a:ext>
            </a:extLst>
          </p:cNvPr>
          <p:cNvCxnSpPr>
            <a:cxnSpLocks/>
          </p:cNvCxnSpPr>
          <p:nvPr/>
        </p:nvCxnSpPr>
        <p:spPr>
          <a:xfrm flipV="1">
            <a:off x="9474879" y="3112654"/>
            <a:ext cx="2045609" cy="3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5B2533-FCF9-B937-A442-959D06FD3EB8}"/>
              </a:ext>
            </a:extLst>
          </p:cNvPr>
          <p:cNvCxnSpPr>
            <a:cxnSpLocks/>
          </p:cNvCxnSpPr>
          <p:nvPr/>
        </p:nvCxnSpPr>
        <p:spPr>
          <a:xfrm>
            <a:off x="9480841" y="3742030"/>
            <a:ext cx="2041234" cy="1295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86C2BE-8193-7034-1382-F8834177A8E3}"/>
              </a:ext>
            </a:extLst>
          </p:cNvPr>
          <p:cNvCxnSpPr>
            <a:cxnSpLocks/>
          </p:cNvCxnSpPr>
          <p:nvPr/>
        </p:nvCxnSpPr>
        <p:spPr>
          <a:xfrm>
            <a:off x="10459188" y="4382108"/>
            <a:ext cx="1061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8BA69B-DD0B-CA17-0BB3-FFA061CE6E32}"/>
                  </a:ext>
                </a:extLst>
              </p:cNvPr>
              <p:cNvSpPr txBox="1"/>
              <p:nvPr/>
            </p:nvSpPr>
            <p:spPr>
              <a:xfrm>
                <a:off x="5658222" y="2832487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F8BA69B-DD0B-CA17-0BB3-FFA061CE6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2" y="2832487"/>
                <a:ext cx="413449" cy="461665"/>
              </a:xfrm>
              <a:prstGeom prst="rect">
                <a:avLst/>
              </a:prstGeom>
              <a:blipFill>
                <a:blip r:embed="rId3"/>
                <a:stretch>
                  <a:fillRect r="-11765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56A17D-CAF2-0CFD-70E0-E6FF38B1678E}"/>
                  </a:ext>
                </a:extLst>
              </p:cNvPr>
              <p:cNvSpPr txBox="1"/>
              <p:nvPr/>
            </p:nvSpPr>
            <p:spPr>
              <a:xfrm>
                <a:off x="5658221" y="2188671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L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756A17D-CAF2-0CFD-70E0-E6FF38B16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1" y="2188671"/>
                <a:ext cx="413449" cy="461665"/>
              </a:xfrm>
              <a:prstGeom prst="rect">
                <a:avLst/>
              </a:prstGeom>
              <a:blipFill>
                <a:blip r:embed="rId4"/>
                <a:stretch>
                  <a:fillRect r="-10294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471ABA9-6ED3-E04D-4EC5-2F582A57773E}"/>
                  </a:ext>
                </a:extLst>
              </p:cNvPr>
              <p:cNvSpPr txBox="1"/>
              <p:nvPr/>
            </p:nvSpPr>
            <p:spPr>
              <a:xfrm>
                <a:off x="5658220" y="3457344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LU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471ABA9-6ED3-E04D-4EC5-2F582A577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0" y="3457344"/>
                <a:ext cx="413449" cy="461665"/>
              </a:xfrm>
              <a:prstGeom prst="rect">
                <a:avLst/>
              </a:prstGeom>
              <a:blipFill>
                <a:blip r:embed="rId5"/>
                <a:stretch>
                  <a:fillRect r="-1176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F36F6B-272D-DD97-613E-E3ACB182CA7E}"/>
                  </a:ext>
                </a:extLst>
              </p:cNvPr>
              <p:cNvSpPr txBox="1"/>
              <p:nvPr/>
            </p:nvSpPr>
            <p:spPr>
              <a:xfrm>
                <a:off x="5658220" y="4098626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LU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7F36F6B-272D-DD97-613E-E3ACB182C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0" y="4098626"/>
                <a:ext cx="413449" cy="461665"/>
              </a:xfrm>
              <a:prstGeom prst="rect">
                <a:avLst/>
              </a:prstGeom>
              <a:blipFill>
                <a:blip r:embed="rId6"/>
                <a:stretch>
                  <a:fillRect r="-1176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7EABF1-F783-A45C-2438-969E5611CDEE}"/>
                  </a:ext>
                </a:extLst>
              </p:cNvPr>
              <p:cNvSpPr txBox="1"/>
              <p:nvPr/>
            </p:nvSpPr>
            <p:spPr>
              <a:xfrm>
                <a:off x="11452854" y="2832487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7EABF1-F783-A45C-2438-969E5611C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4" y="2832487"/>
                <a:ext cx="413449" cy="461665"/>
              </a:xfrm>
              <a:prstGeom prst="rect">
                <a:avLst/>
              </a:prstGeom>
              <a:blipFill>
                <a:blip r:embed="rId7"/>
                <a:stretch>
                  <a:fillRect l="-4412" r="-7353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4D9BEEE-803C-5B0B-444C-9F34F4AD3405}"/>
                  </a:ext>
                </a:extLst>
              </p:cNvPr>
              <p:cNvSpPr txBox="1"/>
              <p:nvPr/>
            </p:nvSpPr>
            <p:spPr>
              <a:xfrm>
                <a:off x="11452854" y="2188671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4D9BEEE-803C-5B0B-444C-9F34F4AD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4" y="2188671"/>
                <a:ext cx="413449" cy="461665"/>
              </a:xfrm>
              <a:prstGeom prst="rect">
                <a:avLst/>
              </a:prstGeom>
              <a:blipFill>
                <a:blip r:embed="rId8"/>
                <a:stretch>
                  <a:fillRect l="-4412" r="-588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E7ED3B-BD8E-5296-217B-BFC6C3634380}"/>
                  </a:ext>
                </a:extLst>
              </p:cNvPr>
              <p:cNvSpPr txBox="1"/>
              <p:nvPr/>
            </p:nvSpPr>
            <p:spPr>
              <a:xfrm>
                <a:off x="11452853" y="3457344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E7ED3B-BD8E-5296-217B-BFC6C3634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3" y="3457344"/>
                <a:ext cx="413449" cy="461665"/>
              </a:xfrm>
              <a:prstGeom prst="rect">
                <a:avLst/>
              </a:prstGeom>
              <a:blipFill>
                <a:blip r:embed="rId9"/>
                <a:stretch>
                  <a:fillRect l="-4412" r="-735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B3E4B3-F4F7-B24A-EDF8-D7744D221309}"/>
                  </a:ext>
                </a:extLst>
              </p:cNvPr>
              <p:cNvSpPr txBox="1"/>
              <p:nvPr/>
            </p:nvSpPr>
            <p:spPr>
              <a:xfrm>
                <a:off x="11452853" y="4098626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B3E4B3-F4F7-B24A-EDF8-D7744D22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853" y="4098626"/>
                <a:ext cx="413449" cy="461665"/>
              </a:xfrm>
              <a:prstGeom prst="rect">
                <a:avLst/>
              </a:prstGeom>
              <a:blipFill>
                <a:blip r:embed="rId10"/>
                <a:stretch>
                  <a:fillRect l="-4412" r="-735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39694341-2C6A-D503-21B0-4AEADEA24A0A}"/>
              </a:ext>
            </a:extLst>
          </p:cNvPr>
          <p:cNvSpPr/>
          <p:nvPr/>
        </p:nvSpPr>
        <p:spPr>
          <a:xfrm>
            <a:off x="7174761" y="3927832"/>
            <a:ext cx="640079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AB96AB0-C228-6163-3AD7-47CA16944663}"/>
              </a:ext>
            </a:extLst>
          </p:cNvPr>
          <p:cNvGrpSpPr/>
          <p:nvPr/>
        </p:nvGrpSpPr>
        <p:grpSpPr>
          <a:xfrm>
            <a:off x="8496418" y="3719247"/>
            <a:ext cx="648659" cy="646533"/>
            <a:chOff x="4317353" y="3628838"/>
            <a:chExt cx="648660" cy="646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36BBDA3-554F-3269-C094-2DF84A6BB6AB}"/>
                </a:ext>
              </a:extLst>
            </p:cNvPr>
            <p:cNvSpPr/>
            <p:nvPr/>
          </p:nvSpPr>
          <p:spPr>
            <a:xfrm>
              <a:off x="4325933" y="362883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4A4C6042-A29C-9D75-444B-D5AEF496941D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C0B0C5-DFEC-74B4-7293-E58F0145F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1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CD0329-08FF-9ABC-CA21-D33239ED704E}"/>
              </a:ext>
            </a:extLst>
          </p:cNvPr>
          <p:cNvCxnSpPr>
            <a:cxnSpLocks/>
          </p:cNvCxnSpPr>
          <p:nvPr/>
        </p:nvCxnSpPr>
        <p:spPr>
          <a:xfrm>
            <a:off x="6786928" y="3608579"/>
            <a:ext cx="385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B6032AE-E79E-B9A1-A8F8-EE986EC6F38B}"/>
              </a:ext>
            </a:extLst>
          </p:cNvPr>
          <p:cNvSpPr/>
          <p:nvPr/>
        </p:nvSpPr>
        <p:spPr>
          <a:xfrm>
            <a:off x="7174761" y="2280300"/>
            <a:ext cx="640079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D36A4ED-30F4-18FD-2734-0EF2D10CFD5C}"/>
              </a:ext>
            </a:extLst>
          </p:cNvPr>
          <p:cNvGrpSpPr/>
          <p:nvPr/>
        </p:nvGrpSpPr>
        <p:grpSpPr>
          <a:xfrm>
            <a:off x="8496418" y="2449996"/>
            <a:ext cx="648659" cy="662659"/>
            <a:chOff x="4317353" y="3629040"/>
            <a:chExt cx="648660" cy="66265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D446CF-EB8C-4471-35AB-DC3F1096160A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FE28D08-6454-6DED-9AF4-761B020EF3E0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9A65AF4-5863-6BE7-EA14-D15E6F8C1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32AC920C-2DE3-2313-C162-169692476D1E}"/>
              </a:ext>
            </a:extLst>
          </p:cNvPr>
          <p:cNvSpPr/>
          <p:nvPr/>
        </p:nvSpPr>
        <p:spPr>
          <a:xfrm>
            <a:off x="9812171" y="2150202"/>
            <a:ext cx="640079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BFCA0CF-F316-6B05-743B-1515DB47BF62}"/>
              </a:ext>
            </a:extLst>
          </p:cNvPr>
          <p:cNvGrpSpPr/>
          <p:nvPr/>
        </p:nvGrpSpPr>
        <p:grpSpPr>
          <a:xfrm>
            <a:off x="9812171" y="4050778"/>
            <a:ext cx="648659" cy="662659"/>
            <a:chOff x="4317353" y="3629040"/>
            <a:chExt cx="648660" cy="66265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4A5E561-A729-84B0-2283-8DD41FACF118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05C980E-22B4-9AC4-9256-37D445AC9539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9EA310-AA50-F55C-DDA8-B64E1FCC5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3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CFD508C-958A-7FAB-2A91-14EE3B9B7946}"/>
              </a:ext>
            </a:extLst>
          </p:cNvPr>
          <p:cNvGrpSpPr/>
          <p:nvPr/>
        </p:nvGrpSpPr>
        <p:grpSpPr>
          <a:xfrm>
            <a:off x="7155410" y="3096327"/>
            <a:ext cx="648659" cy="662659"/>
            <a:chOff x="4317353" y="3629040"/>
            <a:chExt cx="648660" cy="66265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25DD9AF-EADE-D926-27BB-B1B8BB274A7B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D1B539C3-D6A4-32AA-A184-FD84FA351C2F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8A2517-4D71-A454-5A70-0A58AFBF2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4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Oval 106">
            <a:extLst>
              <a:ext uri="{FF2B5EF4-FFF2-40B4-BE49-F238E27FC236}">
                <a16:creationId xmlns:a16="http://schemas.microsoft.com/office/drawing/2014/main" id="{06F16F19-87C0-BE63-383D-FA9236347A42}"/>
              </a:ext>
            </a:extLst>
          </p:cNvPr>
          <p:cNvSpPr/>
          <p:nvPr/>
        </p:nvSpPr>
        <p:spPr>
          <a:xfrm>
            <a:off x="6766719" y="3719247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A13ADE7-729F-95B4-BF72-AAF9B7477954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6789579" y="3608579"/>
            <a:ext cx="0" cy="11066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04484F4-6DA6-5071-D827-E0E50E035BDE}"/>
              </a:ext>
            </a:extLst>
          </p:cNvPr>
          <p:cNvCxnSpPr>
            <a:cxnSpLocks/>
          </p:cNvCxnSpPr>
          <p:nvPr/>
        </p:nvCxnSpPr>
        <p:spPr>
          <a:xfrm>
            <a:off x="6786928" y="2807222"/>
            <a:ext cx="385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8064C71E-30B8-943C-E0FC-BE00973F6E5C}"/>
              </a:ext>
            </a:extLst>
          </p:cNvPr>
          <p:cNvSpPr/>
          <p:nvPr/>
        </p:nvSpPr>
        <p:spPr>
          <a:xfrm>
            <a:off x="6766719" y="3089795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65CB725-697B-5149-6F65-C1C210BAC78F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6789579" y="2807222"/>
            <a:ext cx="0" cy="282573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E5B92033-9276-07F7-57D7-0FB89E7AB181}"/>
              </a:ext>
            </a:extLst>
          </p:cNvPr>
          <p:cNvCxnSpPr>
            <a:cxnSpLocks/>
          </p:cNvCxnSpPr>
          <p:nvPr/>
        </p:nvCxnSpPr>
        <p:spPr>
          <a:xfrm>
            <a:off x="10459188" y="2472152"/>
            <a:ext cx="8104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F5AF451-4720-CEC3-8EEE-083625CF37F3}"/>
              </a:ext>
            </a:extLst>
          </p:cNvPr>
          <p:cNvCxnSpPr>
            <a:cxnSpLocks/>
          </p:cNvCxnSpPr>
          <p:nvPr/>
        </p:nvCxnSpPr>
        <p:spPr>
          <a:xfrm>
            <a:off x="7804069" y="3419492"/>
            <a:ext cx="33084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596C01E-AE9F-2F3B-1A69-0D946803691D}"/>
              </a:ext>
            </a:extLst>
          </p:cNvPr>
          <p:cNvGrpSpPr/>
          <p:nvPr/>
        </p:nvGrpSpPr>
        <p:grpSpPr>
          <a:xfrm flipV="1">
            <a:off x="6788992" y="3750518"/>
            <a:ext cx="385184" cy="282573"/>
            <a:chOff x="4218353" y="2959622"/>
            <a:chExt cx="385184" cy="282573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88B737A-2ABB-3B6E-8707-1F67851321C6}"/>
                </a:ext>
              </a:extLst>
            </p:cNvPr>
            <p:cNvCxnSpPr>
              <a:cxnSpLocks/>
            </p:cNvCxnSpPr>
            <p:nvPr/>
          </p:nvCxnSpPr>
          <p:spPr>
            <a:xfrm>
              <a:off x="4218353" y="2959622"/>
              <a:ext cx="385184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BD99BF1-EC59-D885-AA19-DE9333EB4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1004" y="2959622"/>
              <a:ext cx="0" cy="28257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0154FE5-2B6F-D9B9-0FE9-086B03DB06BA}"/>
              </a:ext>
            </a:extLst>
          </p:cNvPr>
          <p:cNvCxnSpPr>
            <a:cxnSpLocks/>
          </p:cNvCxnSpPr>
          <p:nvPr/>
        </p:nvCxnSpPr>
        <p:spPr>
          <a:xfrm>
            <a:off x="7814839" y="2600340"/>
            <a:ext cx="69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E7FCDD7-45B4-C8CA-F4EF-3835B51435D0}"/>
              </a:ext>
            </a:extLst>
          </p:cNvPr>
          <p:cNvCxnSpPr>
            <a:cxnSpLocks/>
          </p:cNvCxnSpPr>
          <p:nvPr/>
        </p:nvCxnSpPr>
        <p:spPr>
          <a:xfrm flipV="1">
            <a:off x="6782638" y="3246182"/>
            <a:ext cx="385184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C780794-177F-0C73-60B7-B5AA1CBB83EC}"/>
              </a:ext>
            </a:extLst>
          </p:cNvPr>
          <p:cNvCxnSpPr>
            <a:cxnSpLocks/>
          </p:cNvCxnSpPr>
          <p:nvPr/>
        </p:nvCxnSpPr>
        <p:spPr>
          <a:xfrm>
            <a:off x="6785289" y="3135514"/>
            <a:ext cx="0" cy="11066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A0D0C12-659B-B885-5BCE-63B368C6CE82}"/>
              </a:ext>
            </a:extLst>
          </p:cNvPr>
          <p:cNvCxnSpPr>
            <a:cxnSpLocks/>
          </p:cNvCxnSpPr>
          <p:nvPr/>
        </p:nvCxnSpPr>
        <p:spPr>
          <a:xfrm>
            <a:off x="7814839" y="4247871"/>
            <a:ext cx="69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0D3E3A8-A75F-4D9F-3B85-0F5A76EB8EBA}"/>
              </a:ext>
            </a:extLst>
          </p:cNvPr>
          <p:cNvCxnSpPr>
            <a:cxnSpLocks/>
          </p:cNvCxnSpPr>
          <p:nvPr/>
        </p:nvCxnSpPr>
        <p:spPr>
          <a:xfrm>
            <a:off x="9145080" y="4031451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897E97F-91C9-8972-C1BC-149B7F57511E}"/>
              </a:ext>
            </a:extLst>
          </p:cNvPr>
          <p:cNvSpPr/>
          <p:nvPr/>
        </p:nvSpPr>
        <p:spPr>
          <a:xfrm>
            <a:off x="9457982" y="4002985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A26D549-914A-A349-AB4F-E0BF34CC186D}"/>
              </a:ext>
            </a:extLst>
          </p:cNvPr>
          <p:cNvCxnSpPr>
            <a:cxnSpLocks/>
          </p:cNvCxnSpPr>
          <p:nvPr/>
        </p:nvCxnSpPr>
        <p:spPr>
          <a:xfrm flipV="1">
            <a:off x="9480842" y="3750518"/>
            <a:ext cx="0" cy="252469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0B4416A-15D2-7EDF-54F8-AC7A2D073072}"/>
              </a:ext>
            </a:extLst>
          </p:cNvPr>
          <p:cNvCxnSpPr>
            <a:cxnSpLocks/>
          </p:cNvCxnSpPr>
          <p:nvPr/>
        </p:nvCxnSpPr>
        <p:spPr>
          <a:xfrm flipV="1">
            <a:off x="9480842" y="4033091"/>
            <a:ext cx="0" cy="17149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95AAF1D-4BDD-D240-FC0D-7AA8B7634FE6}"/>
              </a:ext>
            </a:extLst>
          </p:cNvPr>
          <p:cNvCxnSpPr>
            <a:cxnSpLocks/>
          </p:cNvCxnSpPr>
          <p:nvPr/>
        </p:nvCxnSpPr>
        <p:spPr>
          <a:xfrm>
            <a:off x="9482105" y="4204587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3B6F25F2-58A4-2E01-7ACB-6526C02CCC83}"/>
              </a:ext>
            </a:extLst>
          </p:cNvPr>
          <p:cNvSpPr/>
          <p:nvPr/>
        </p:nvSpPr>
        <p:spPr>
          <a:xfrm>
            <a:off x="6766132" y="4360921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2514B6D-D453-289C-8ED2-F33CA132866B}"/>
              </a:ext>
            </a:extLst>
          </p:cNvPr>
          <p:cNvCxnSpPr>
            <a:cxnSpLocks/>
          </p:cNvCxnSpPr>
          <p:nvPr/>
        </p:nvCxnSpPr>
        <p:spPr>
          <a:xfrm flipV="1">
            <a:off x="6788992" y="4391026"/>
            <a:ext cx="0" cy="322411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D3D1F4-FA7E-1936-8931-53807C95261C}"/>
              </a:ext>
            </a:extLst>
          </p:cNvPr>
          <p:cNvCxnSpPr>
            <a:cxnSpLocks/>
          </p:cNvCxnSpPr>
          <p:nvPr/>
        </p:nvCxnSpPr>
        <p:spPr>
          <a:xfrm>
            <a:off x="9482105" y="4612940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1AB76AD-21C2-4CA9-D480-D9405B7FF8C9}"/>
              </a:ext>
            </a:extLst>
          </p:cNvPr>
          <p:cNvCxnSpPr>
            <a:cxnSpLocks/>
          </p:cNvCxnSpPr>
          <p:nvPr/>
        </p:nvCxnSpPr>
        <p:spPr>
          <a:xfrm>
            <a:off x="6788992" y="4716276"/>
            <a:ext cx="26918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E5EE7F6-AC93-4BBA-A539-A988C19B51AF}"/>
              </a:ext>
            </a:extLst>
          </p:cNvPr>
          <p:cNvCxnSpPr>
            <a:cxnSpLocks/>
          </p:cNvCxnSpPr>
          <p:nvPr/>
        </p:nvCxnSpPr>
        <p:spPr>
          <a:xfrm flipV="1">
            <a:off x="9480842" y="4612940"/>
            <a:ext cx="0" cy="10208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C7B8D06-2C08-E5B6-CC55-BD55A7348462}"/>
              </a:ext>
            </a:extLst>
          </p:cNvPr>
          <p:cNvSpPr/>
          <p:nvPr/>
        </p:nvSpPr>
        <p:spPr>
          <a:xfrm flipV="1">
            <a:off x="6766131" y="2451432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DD33D92-DA0A-5E19-8576-A16EDE91AFD7}"/>
              </a:ext>
            </a:extLst>
          </p:cNvPr>
          <p:cNvCxnSpPr>
            <a:cxnSpLocks/>
          </p:cNvCxnSpPr>
          <p:nvPr/>
        </p:nvCxnSpPr>
        <p:spPr>
          <a:xfrm>
            <a:off x="6788991" y="2124037"/>
            <a:ext cx="0" cy="322411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F9E2C11-4DCD-9FFE-92C2-80129C3D32DE}"/>
              </a:ext>
            </a:extLst>
          </p:cNvPr>
          <p:cNvCxnSpPr>
            <a:cxnSpLocks/>
          </p:cNvCxnSpPr>
          <p:nvPr/>
        </p:nvCxnSpPr>
        <p:spPr>
          <a:xfrm flipV="1">
            <a:off x="9482104" y="2224533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1F59AD8-0282-E498-C5C7-1129CCFDB89B}"/>
              </a:ext>
            </a:extLst>
          </p:cNvPr>
          <p:cNvCxnSpPr>
            <a:cxnSpLocks/>
          </p:cNvCxnSpPr>
          <p:nvPr/>
        </p:nvCxnSpPr>
        <p:spPr>
          <a:xfrm flipV="1">
            <a:off x="6788990" y="2121198"/>
            <a:ext cx="26918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E56B6920-5207-9E6B-0B26-AC4E223BF4A5}"/>
              </a:ext>
            </a:extLst>
          </p:cNvPr>
          <p:cNvCxnSpPr>
            <a:cxnSpLocks/>
          </p:cNvCxnSpPr>
          <p:nvPr/>
        </p:nvCxnSpPr>
        <p:spPr>
          <a:xfrm>
            <a:off x="9480840" y="2122448"/>
            <a:ext cx="0" cy="10208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4A7EE38-962D-AE0A-FCA2-6A8E09751878}"/>
              </a:ext>
            </a:extLst>
          </p:cNvPr>
          <p:cNvCxnSpPr>
            <a:cxnSpLocks/>
          </p:cNvCxnSpPr>
          <p:nvPr/>
        </p:nvCxnSpPr>
        <p:spPr>
          <a:xfrm flipV="1">
            <a:off x="9139115" y="2790512"/>
            <a:ext cx="3386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5E138BE8-2029-3D37-EF8D-7FD4FBCEAF0B}"/>
              </a:ext>
            </a:extLst>
          </p:cNvPr>
          <p:cNvSpPr/>
          <p:nvPr/>
        </p:nvSpPr>
        <p:spPr>
          <a:xfrm flipV="1">
            <a:off x="9452017" y="2773258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573015F-2001-F7F6-292B-9B8F26A9F635}"/>
              </a:ext>
            </a:extLst>
          </p:cNvPr>
          <p:cNvCxnSpPr>
            <a:cxnSpLocks/>
          </p:cNvCxnSpPr>
          <p:nvPr/>
        </p:nvCxnSpPr>
        <p:spPr>
          <a:xfrm>
            <a:off x="9474877" y="2818976"/>
            <a:ext cx="0" cy="29367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538AD03-CA01-64BE-09F3-FBD75BBD1649}"/>
              </a:ext>
            </a:extLst>
          </p:cNvPr>
          <p:cNvGrpSpPr/>
          <p:nvPr/>
        </p:nvGrpSpPr>
        <p:grpSpPr>
          <a:xfrm flipV="1">
            <a:off x="9474877" y="2627692"/>
            <a:ext cx="339910" cy="171498"/>
            <a:chOff x="6964487" y="2790078"/>
            <a:chExt cx="339910" cy="171498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88B899D-1097-641C-C70B-C23AACCA1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4487" y="2790078"/>
              <a:ext cx="0" cy="17149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28F42D0-7535-A179-162B-AF6050180990}"/>
                </a:ext>
              </a:extLst>
            </p:cNvPr>
            <p:cNvCxnSpPr>
              <a:cxnSpLocks/>
            </p:cNvCxnSpPr>
            <p:nvPr/>
          </p:nvCxnSpPr>
          <p:spPr>
            <a:xfrm>
              <a:off x="6965751" y="2961576"/>
              <a:ext cx="3386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1764C8DF-B440-A242-92AD-D647F2931BAE}"/>
              </a:ext>
            </a:extLst>
          </p:cNvPr>
          <p:cNvSpPr/>
          <p:nvPr/>
        </p:nvSpPr>
        <p:spPr>
          <a:xfrm>
            <a:off x="8104523" y="3401248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B279989-753B-762E-B830-2C550952A138}"/>
              </a:ext>
            </a:extLst>
          </p:cNvPr>
          <p:cNvCxnSpPr>
            <a:cxnSpLocks/>
          </p:cNvCxnSpPr>
          <p:nvPr/>
        </p:nvCxnSpPr>
        <p:spPr>
          <a:xfrm flipV="1">
            <a:off x="8127382" y="3019426"/>
            <a:ext cx="0" cy="381822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101E52B-C321-4699-45E8-18371D96ADC8}"/>
              </a:ext>
            </a:extLst>
          </p:cNvPr>
          <p:cNvCxnSpPr>
            <a:cxnSpLocks/>
          </p:cNvCxnSpPr>
          <p:nvPr/>
        </p:nvCxnSpPr>
        <p:spPr>
          <a:xfrm flipH="1">
            <a:off x="8134914" y="3019426"/>
            <a:ext cx="364356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873A2FE-3900-0758-3826-911854F9C12D}"/>
              </a:ext>
            </a:extLst>
          </p:cNvPr>
          <p:cNvGrpSpPr/>
          <p:nvPr/>
        </p:nvGrpSpPr>
        <p:grpSpPr>
          <a:xfrm flipV="1">
            <a:off x="8127382" y="3438511"/>
            <a:ext cx="371887" cy="381822"/>
            <a:chOff x="5558809" y="3171825"/>
            <a:chExt cx="371888" cy="381822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A04D9E1-0522-99A1-C5C1-A09852A9B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809" y="3171825"/>
              <a:ext cx="0" cy="38182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EBEEF29-DCF9-0DCE-AC04-5ABC9EBC7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6341" y="3171825"/>
              <a:ext cx="364356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423D3E1-D356-DD3A-3385-7BBC01DCAC9D}"/>
              </a:ext>
            </a:extLst>
          </p:cNvPr>
          <p:cNvGrpSpPr/>
          <p:nvPr/>
        </p:nvGrpSpPr>
        <p:grpSpPr>
          <a:xfrm>
            <a:off x="7688417" y="3260076"/>
            <a:ext cx="293285" cy="308396"/>
            <a:chOff x="838199" y="2693460"/>
            <a:chExt cx="293285" cy="308396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BE8CDE0D-A91B-9148-6877-DD510A12C0ED}"/>
                </a:ext>
              </a:extLst>
            </p:cNvPr>
            <p:cNvSpPr/>
            <p:nvPr/>
          </p:nvSpPr>
          <p:spPr>
            <a:xfrm>
              <a:off x="838203" y="2727536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EE937427-F7E1-600F-124E-59025003A46D}"/>
                    </a:ext>
                  </a:extLst>
                </p:cNvPr>
                <p:cNvSpPr txBox="1"/>
                <p:nvPr/>
              </p:nvSpPr>
              <p:spPr>
                <a:xfrm>
                  <a:off x="838199" y="2693460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DCF6BD-D319-80C1-64EF-01CAD28575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693460"/>
                  <a:ext cx="293285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2500" r="-833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D627901-666B-3833-BBF4-7D8E53C601A2}"/>
              </a:ext>
            </a:extLst>
          </p:cNvPr>
          <p:cNvGrpSpPr/>
          <p:nvPr/>
        </p:nvGrpSpPr>
        <p:grpSpPr>
          <a:xfrm>
            <a:off x="7691775" y="2443342"/>
            <a:ext cx="287964" cy="308396"/>
            <a:chOff x="4994000" y="2451101"/>
            <a:chExt cx="287964" cy="308396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C4B7DB6-88DE-2DD0-6206-6C67A924FCB8}"/>
                </a:ext>
              </a:extLst>
            </p:cNvPr>
            <p:cNvSpPr/>
            <p:nvPr/>
          </p:nvSpPr>
          <p:spPr>
            <a:xfrm>
              <a:off x="4994004" y="2485177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996FDE1F-2259-9120-F02A-D3BBE94BD68E}"/>
                    </a:ext>
                  </a:extLst>
                </p:cNvPr>
                <p:cNvSpPr txBox="1"/>
                <p:nvPr/>
              </p:nvSpPr>
              <p:spPr>
                <a:xfrm>
                  <a:off x="4994000" y="2451101"/>
                  <a:ext cx="2879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841AD15-2965-D7A1-C96D-723530FD1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000" y="2451101"/>
                  <a:ext cx="287964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2766" r="-638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235D0A9-A530-A846-7C7B-848A9FE77321}"/>
              </a:ext>
            </a:extLst>
          </p:cNvPr>
          <p:cNvGrpSpPr/>
          <p:nvPr/>
        </p:nvGrpSpPr>
        <p:grpSpPr>
          <a:xfrm>
            <a:off x="10348792" y="4228432"/>
            <a:ext cx="293285" cy="308396"/>
            <a:chOff x="5900699" y="5033352"/>
            <a:chExt cx="293285" cy="308396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E9352B1-3C95-7237-7868-7B52833A8033}"/>
                </a:ext>
              </a:extLst>
            </p:cNvPr>
            <p:cNvSpPr/>
            <p:nvPr/>
          </p:nvSpPr>
          <p:spPr>
            <a:xfrm>
              <a:off x="5900703" y="5067428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A7808662-9200-4629-737F-2518E0F6CE0F}"/>
                    </a:ext>
                  </a:extLst>
                </p:cNvPr>
                <p:cNvSpPr txBox="1"/>
                <p:nvPr/>
              </p:nvSpPr>
              <p:spPr>
                <a:xfrm>
                  <a:off x="5900699" y="5033352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6F8EBD0-0017-7745-A3AF-DC6393C18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0699" y="5033352"/>
                  <a:ext cx="29328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2500" r="-625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A3C21C8-2244-9825-F254-B2C4CCC186B3}"/>
              </a:ext>
            </a:extLst>
          </p:cNvPr>
          <p:cNvGrpSpPr/>
          <p:nvPr/>
        </p:nvGrpSpPr>
        <p:grpSpPr>
          <a:xfrm>
            <a:off x="7667703" y="4089933"/>
            <a:ext cx="293285" cy="308396"/>
            <a:chOff x="1038186" y="3435404"/>
            <a:chExt cx="293285" cy="308396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3F5CF6D-DF75-1927-EF4A-B52B98993805}"/>
                </a:ext>
              </a:extLst>
            </p:cNvPr>
            <p:cNvSpPr/>
            <p:nvPr/>
          </p:nvSpPr>
          <p:spPr>
            <a:xfrm>
              <a:off x="1038190" y="3469480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6EE1A854-4615-D672-EA49-C568741AD7B1}"/>
                    </a:ext>
                  </a:extLst>
                </p:cNvPr>
                <p:cNvSpPr txBox="1"/>
                <p:nvPr/>
              </p:nvSpPr>
              <p:spPr>
                <a:xfrm>
                  <a:off x="1038186" y="3435404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A1448A-0C19-C933-51C6-FF956840B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186" y="3435404"/>
                  <a:ext cx="29328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625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9D3E750-2820-77AD-27AD-125D082A0EDE}"/>
              </a:ext>
            </a:extLst>
          </p:cNvPr>
          <p:cNvGrpSpPr/>
          <p:nvPr/>
        </p:nvGrpSpPr>
        <p:grpSpPr>
          <a:xfrm>
            <a:off x="9034268" y="2623232"/>
            <a:ext cx="293285" cy="308396"/>
            <a:chOff x="6053099" y="5185752"/>
            <a:chExt cx="293285" cy="308396"/>
          </a:xfrm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EBD0899-97D1-F0B4-6275-394A2C7DC428}"/>
                </a:ext>
              </a:extLst>
            </p:cNvPr>
            <p:cNvSpPr/>
            <p:nvPr/>
          </p:nvSpPr>
          <p:spPr>
            <a:xfrm>
              <a:off x="6053103" y="5219828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D6787B79-5738-0B8E-9BCF-08F3960B27F5}"/>
                    </a:ext>
                  </a:extLst>
                </p:cNvPr>
                <p:cNvSpPr txBox="1"/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CF18CAC-F2A6-05EB-8C16-F3A023016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2500" r="-625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54966DB-61BE-A726-5B8B-FD9BB2B5597C}"/>
              </a:ext>
            </a:extLst>
          </p:cNvPr>
          <p:cNvGrpSpPr/>
          <p:nvPr/>
        </p:nvGrpSpPr>
        <p:grpSpPr>
          <a:xfrm>
            <a:off x="9030747" y="3871648"/>
            <a:ext cx="293285" cy="308396"/>
            <a:chOff x="6053099" y="5185752"/>
            <a:chExt cx="293285" cy="308396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4ACE4DBE-7D37-2602-728B-3B447F3B9C85}"/>
                </a:ext>
              </a:extLst>
            </p:cNvPr>
            <p:cNvSpPr/>
            <p:nvPr/>
          </p:nvSpPr>
          <p:spPr>
            <a:xfrm>
              <a:off x="6053103" y="5219828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0E32FDC8-C31E-4C8C-75E0-173945436410}"/>
                    </a:ext>
                  </a:extLst>
                </p:cNvPr>
                <p:cNvSpPr txBox="1"/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A6C9D99-E2F8-7E2E-3054-03C5DF605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2245" r="-61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D8B7109-3A21-E808-84E1-FAFDAE30BD01}"/>
              </a:ext>
            </a:extLst>
          </p:cNvPr>
          <p:cNvGrpSpPr/>
          <p:nvPr/>
        </p:nvGrpSpPr>
        <p:grpSpPr>
          <a:xfrm>
            <a:off x="10304549" y="2295796"/>
            <a:ext cx="293285" cy="308396"/>
            <a:chOff x="6053099" y="5185752"/>
            <a:chExt cx="293285" cy="308396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CD2DF00F-1DD0-11AE-078A-12EC24E017AF}"/>
                </a:ext>
              </a:extLst>
            </p:cNvPr>
            <p:cNvSpPr/>
            <p:nvPr/>
          </p:nvSpPr>
          <p:spPr>
            <a:xfrm>
              <a:off x="6053103" y="5219828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B40E1C8F-1D15-BEB9-E57C-BABD52DF818B}"/>
                    </a:ext>
                  </a:extLst>
                </p:cNvPr>
                <p:cNvSpPr txBox="1"/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66A7EA0-BC51-71AB-0F2D-063F46087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2500" r="-833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960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ye outline">
            <a:extLst>
              <a:ext uri="{FF2B5EF4-FFF2-40B4-BE49-F238E27FC236}">
                <a16:creationId xmlns:a16="http://schemas.microsoft.com/office/drawing/2014/main" id="{F114AD75-A883-47A1-4D5C-DFA7C243C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8912" y="4594905"/>
            <a:ext cx="528836" cy="52883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5850BF-AD42-8261-C878-2FEA60D99F19}"/>
              </a:ext>
            </a:extLst>
          </p:cNvPr>
          <p:cNvCxnSpPr>
            <a:cxnSpLocks/>
          </p:cNvCxnSpPr>
          <p:nvPr/>
        </p:nvCxnSpPr>
        <p:spPr>
          <a:xfrm>
            <a:off x="2505755" y="4859942"/>
            <a:ext cx="411480" cy="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553EE0D1-A011-6AEA-2722-496175B2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r>
              <a:rPr lang="fr-LU" dirty="0" err="1"/>
              <a:t>Selection</a:t>
            </a:r>
            <a:r>
              <a:rPr lang="fr-LU" dirty="0"/>
              <a:t> </a:t>
            </a:r>
            <a:r>
              <a:rPr lang="fr-LU" dirty="0" err="1"/>
              <a:t>function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935C2C6-FF29-4260-ABD6-63326CC4929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488AC-1706-80D3-5C9F-157428271E95}"/>
              </a:ext>
            </a:extLst>
          </p:cNvPr>
          <p:cNvSpPr/>
          <p:nvPr/>
        </p:nvSpPr>
        <p:spPr>
          <a:xfrm>
            <a:off x="1682795" y="2858492"/>
            <a:ext cx="1645920" cy="16459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AES </a:t>
            </a:r>
            <a:r>
              <a:rPr lang="fr-LU" sz="3200" dirty="0" err="1"/>
              <a:t>Sbox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58EF0F-233E-A2BA-EF6B-75E4700D5C5C}"/>
              </a:ext>
            </a:extLst>
          </p:cNvPr>
          <p:cNvCxnSpPr>
            <a:cxnSpLocks/>
          </p:cNvCxnSpPr>
          <p:nvPr/>
        </p:nvCxnSpPr>
        <p:spPr>
          <a:xfrm flipV="1">
            <a:off x="2505755" y="2126972"/>
            <a:ext cx="0" cy="7315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3AAAE6-7824-4C31-B2F1-978E086C7222}"/>
              </a:ext>
            </a:extLst>
          </p:cNvPr>
          <p:cNvCxnSpPr>
            <a:cxnSpLocks/>
          </p:cNvCxnSpPr>
          <p:nvPr/>
        </p:nvCxnSpPr>
        <p:spPr>
          <a:xfrm flipV="1">
            <a:off x="2505755" y="4504412"/>
            <a:ext cx="0" cy="7315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7353FB-FFB6-0ED7-C8A0-9160B6E6BD4E}"/>
              </a:ext>
            </a:extLst>
          </p:cNvPr>
          <p:cNvGrpSpPr/>
          <p:nvPr/>
        </p:nvGrpSpPr>
        <p:grpSpPr>
          <a:xfrm>
            <a:off x="2368595" y="2426181"/>
            <a:ext cx="274320" cy="274320"/>
            <a:chOff x="2881302" y="2235270"/>
            <a:chExt cx="274320" cy="27432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4A29B17-D0F7-CBF6-E6AC-A2D5A87ED59A}"/>
                </a:ext>
              </a:extLst>
            </p:cNvPr>
            <p:cNvSpPr/>
            <p:nvPr/>
          </p:nvSpPr>
          <p:spPr>
            <a:xfrm>
              <a:off x="2881302" y="2235270"/>
              <a:ext cx="274320" cy="2743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2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26C753-F4CE-018E-6C82-DB048CE87B07}"/>
                </a:ext>
              </a:extLst>
            </p:cNvPr>
            <p:cNvCxnSpPr>
              <a:cxnSpLocks/>
              <a:stCxn id="13" idx="6"/>
              <a:endCxn id="13" idx="2"/>
            </p:cNvCxnSpPr>
            <p:nvPr/>
          </p:nvCxnSpPr>
          <p:spPr>
            <a:xfrm flipH="1">
              <a:off x="2881302" y="2372430"/>
              <a:ext cx="274320" cy="0"/>
            </a:xfrm>
            <a:prstGeom prst="line">
              <a:avLst/>
            </a:prstGeom>
            <a:ln w="38100">
              <a:solidFill>
                <a:srgbClr val="8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EDCFEC3-BE6C-FD17-1A7E-6FA7C7047F1B}"/>
                </a:ext>
              </a:extLst>
            </p:cNvPr>
            <p:cNvCxnSpPr>
              <a:cxnSpLocks/>
              <a:stCxn id="13" idx="0"/>
              <a:endCxn id="13" idx="4"/>
            </p:cNvCxnSpPr>
            <p:nvPr/>
          </p:nvCxnSpPr>
          <p:spPr>
            <a:xfrm>
              <a:off x="3018462" y="2235270"/>
              <a:ext cx="0" cy="274320"/>
            </a:xfrm>
            <a:prstGeom prst="line">
              <a:avLst/>
            </a:prstGeom>
            <a:ln w="38100">
              <a:solidFill>
                <a:srgbClr val="82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432A0E-C6F8-6884-3BDC-48A90305AF5B}"/>
              </a:ext>
            </a:extLst>
          </p:cNvPr>
          <p:cNvCxnSpPr>
            <a:cxnSpLocks/>
          </p:cNvCxnSpPr>
          <p:nvPr/>
        </p:nvCxnSpPr>
        <p:spPr>
          <a:xfrm flipH="1">
            <a:off x="2642915" y="2563341"/>
            <a:ext cx="274320" cy="0"/>
          </a:xfrm>
          <a:prstGeom prst="line">
            <a:avLst/>
          </a:prstGeom>
          <a:ln w="381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0403FE-730A-0517-1FA8-EA111CA73C63}"/>
                  </a:ext>
                </a:extLst>
              </p:cNvPr>
              <p:cNvSpPr txBox="1"/>
              <p:nvPr/>
            </p:nvSpPr>
            <p:spPr>
              <a:xfrm>
                <a:off x="2891768" y="2345079"/>
                <a:ext cx="2262094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82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b="1" i="1" dirty="0" smtClean="0">
                              <a:solidFill>
                                <a:srgbClr val="82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fr-LU" b="1" i="1" dirty="0" smtClean="0">
                              <a:solidFill>
                                <a:srgbClr val="820000"/>
                              </a:solidFill>
                              <a:latin typeface="Cambria Math" panose="02040503050406030204" pitchFamily="18" charset="0"/>
                            </a:rPr>
                            <m:t>𝒈𝒖𝒆𝒔𝒔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82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fr-LU" b="0" i="1" dirty="0" smtClean="0">
                          <a:solidFill>
                            <a:srgbClr val="82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{0,…,255}</m:t>
                      </m:r>
                    </m:oMath>
                  </m:oMathPara>
                </a14:m>
                <a:endParaRPr lang="en-US" dirty="0">
                  <a:solidFill>
                    <a:srgbClr val="82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0403FE-730A-0517-1FA8-EA111CA7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768" y="2345079"/>
                <a:ext cx="2262094" cy="395621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AEB8FA-A64D-9CCE-CC3D-F72F01FB513D}"/>
              </a:ext>
            </a:extLst>
          </p:cNvPr>
          <p:cNvCxnSpPr>
            <a:cxnSpLocks/>
          </p:cNvCxnSpPr>
          <p:nvPr/>
        </p:nvCxnSpPr>
        <p:spPr>
          <a:xfrm flipH="1" flipV="1">
            <a:off x="2376215" y="2218490"/>
            <a:ext cx="259080" cy="657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CBC9AE-EF17-B1FE-D297-1996685EE7EF}"/>
              </a:ext>
            </a:extLst>
          </p:cNvPr>
          <p:cNvSpPr txBox="1"/>
          <p:nvPr/>
        </p:nvSpPr>
        <p:spPr>
          <a:xfrm>
            <a:off x="2564066" y="210040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sz="1400" dirty="0"/>
              <a:t>8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8D4DD7-33A2-A3DA-9FDB-4E060F2B2CD8}"/>
              </a:ext>
            </a:extLst>
          </p:cNvPr>
          <p:cNvSpPr txBox="1"/>
          <p:nvPr/>
        </p:nvSpPr>
        <p:spPr>
          <a:xfrm>
            <a:off x="3070391" y="4662403"/>
            <a:ext cx="21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b="0" dirty="0">
                <a:solidFill>
                  <a:schemeClr val="accent6"/>
                </a:solidFill>
                <a:ea typeface="Cambria Math" panose="02040503050406030204" pitchFamily="18" charset="0"/>
              </a:rPr>
              <a:t>First bit of the output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29D59A-FDE9-BC1C-E565-75E060734ECD}"/>
              </a:ext>
            </a:extLst>
          </p:cNvPr>
          <p:cNvSpPr txBox="1"/>
          <p:nvPr/>
        </p:nvSpPr>
        <p:spPr>
          <a:xfrm>
            <a:off x="1919697" y="169068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b="0" dirty="0">
                <a:solidFill>
                  <a:schemeClr val="accent5"/>
                </a:solidFill>
                <a:ea typeface="Cambria Math" panose="02040503050406030204" pitchFamily="18" charset="0"/>
              </a:rPr>
              <a:t>8-bit input</a:t>
            </a:r>
            <a:endParaRPr 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37">
                <a:extLst>
                  <a:ext uri="{FF2B5EF4-FFF2-40B4-BE49-F238E27FC236}">
                    <a16:creationId xmlns:a16="http://schemas.microsoft.com/office/drawing/2014/main" id="{CE081310-D0A4-BC02-6298-6E4BF0A2FA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552208"/>
                  </p:ext>
                </p:extLst>
              </p:nvPr>
            </p:nvGraphicFramePr>
            <p:xfrm>
              <a:off x="6197600" y="1519766"/>
              <a:ext cx="523278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9834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0b01011011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0b11001111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0b00101101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0b11100101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0b00101011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0b01011110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0b00100110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0b10101100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0b11011010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37">
                <a:extLst>
                  <a:ext uri="{FF2B5EF4-FFF2-40B4-BE49-F238E27FC236}">
                    <a16:creationId xmlns:a16="http://schemas.microsoft.com/office/drawing/2014/main" id="{CE081310-D0A4-BC02-6298-6E4BF0A2FA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552208"/>
                  </p:ext>
                </p:extLst>
              </p:nvPr>
            </p:nvGraphicFramePr>
            <p:xfrm>
              <a:off x="6197600" y="1519766"/>
              <a:ext cx="523278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9834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163" t="-8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163" t="-8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1163" t="-8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1163" t="-8333" r="-3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01163" t="-8333" r="-2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01163" t="-8333" r="-4651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0b01011011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0b11001111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0b00101101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0b11100101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0b00101011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0b01011110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0b00100110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0b10101100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0b11011010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B6F222D-4131-205B-3827-0DCD83250919}"/>
              </a:ext>
            </a:extLst>
          </p:cNvPr>
          <p:cNvSpPr txBox="1"/>
          <p:nvPr/>
        </p:nvSpPr>
        <p:spPr>
          <a:xfrm rot="5400000">
            <a:off x="6848879" y="48339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268816-E5EB-BB14-54D2-256DC6587E2A}"/>
              </a:ext>
            </a:extLst>
          </p:cNvPr>
          <p:cNvSpPr txBox="1"/>
          <p:nvPr/>
        </p:nvSpPr>
        <p:spPr>
          <a:xfrm rot="5400000">
            <a:off x="7918598" y="48339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0BB172-118F-29CE-236D-60B2FB670686}"/>
              </a:ext>
            </a:extLst>
          </p:cNvPr>
          <p:cNvSpPr txBox="1"/>
          <p:nvPr/>
        </p:nvSpPr>
        <p:spPr>
          <a:xfrm rot="5400000">
            <a:off x="8437882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A3F939-1EBA-EC96-152A-DB5E546BC443}"/>
              </a:ext>
            </a:extLst>
          </p:cNvPr>
          <p:cNvSpPr txBox="1"/>
          <p:nvPr/>
        </p:nvSpPr>
        <p:spPr>
          <a:xfrm rot="5400000">
            <a:off x="8957165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AC59FD-097D-3F3F-0B3C-38ECD333AFD7}"/>
              </a:ext>
            </a:extLst>
          </p:cNvPr>
          <p:cNvSpPr txBox="1"/>
          <p:nvPr/>
        </p:nvSpPr>
        <p:spPr>
          <a:xfrm rot="5400000">
            <a:off x="9476448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E6D794-4D8E-A225-F30A-4044B820077C}"/>
              </a:ext>
            </a:extLst>
          </p:cNvPr>
          <p:cNvSpPr txBox="1"/>
          <p:nvPr/>
        </p:nvSpPr>
        <p:spPr>
          <a:xfrm rot="5400000">
            <a:off x="10000824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4F756-4278-781C-608E-B1BF51C0CC94}"/>
              </a:ext>
            </a:extLst>
          </p:cNvPr>
          <p:cNvSpPr txBox="1"/>
          <p:nvPr/>
        </p:nvSpPr>
        <p:spPr>
          <a:xfrm rot="5400000">
            <a:off x="11050967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7F3619-793D-B90D-31B2-D54CBB0568DA}"/>
              </a:ext>
            </a:extLst>
          </p:cNvPr>
          <p:cNvSpPr txBox="1"/>
          <p:nvPr/>
        </p:nvSpPr>
        <p:spPr>
          <a:xfrm rot="2810387">
            <a:off x="10510877" y="47800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38A6D97-CA38-6F2C-BC16-50515AD5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r>
              <a:rPr lang="fr-LU" dirty="0" err="1"/>
              <a:t>Selection</a:t>
            </a:r>
            <a:r>
              <a:rPr lang="fr-LU" dirty="0"/>
              <a:t> </a:t>
            </a:r>
            <a:r>
              <a:rPr lang="fr-LU" dirty="0" err="1"/>
              <a:t>function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112F0C8-B4C4-21A6-76B3-A6A68044130A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37">
                <a:extLst>
                  <a:ext uri="{FF2B5EF4-FFF2-40B4-BE49-F238E27FC236}">
                    <a16:creationId xmlns:a16="http://schemas.microsoft.com/office/drawing/2014/main" id="{B331EC8A-D630-3D7B-BCE6-8EC24034FD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1578226"/>
                  </p:ext>
                </p:extLst>
              </p:nvPr>
            </p:nvGraphicFramePr>
            <p:xfrm>
              <a:off x="1494692" y="1519766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37">
                <a:extLst>
                  <a:ext uri="{FF2B5EF4-FFF2-40B4-BE49-F238E27FC236}">
                    <a16:creationId xmlns:a16="http://schemas.microsoft.com/office/drawing/2014/main" id="{B331EC8A-D630-3D7B-BCE6-8EC24034FD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1578226"/>
                  </p:ext>
                </p:extLst>
              </p:nvPr>
            </p:nvGraphicFramePr>
            <p:xfrm>
              <a:off x="1494692" y="1519766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706" t="-8333" r="-1520000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333" r="-14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333" r="-13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8333" r="-12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000" t="-8333" r="-11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0000" t="-8333" r="-10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588" t="-8333" r="-91411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8837" t="-8333" r="-7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8837" t="-8333" r="-6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8837" t="-8333" r="-5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98837" t="-8333" r="-4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6471" t="-8333" r="-30823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7674" t="-8333" r="-2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97674" t="-8333" r="-4651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2B4AA17-B0D3-4BB8-B045-EB0A88B9C6B2}"/>
              </a:ext>
            </a:extLst>
          </p:cNvPr>
          <p:cNvSpPr txBox="1"/>
          <p:nvPr/>
        </p:nvSpPr>
        <p:spPr>
          <a:xfrm rot="5400000">
            <a:off x="7918598" y="48339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1DD5A-85A7-1CC7-8999-3A3BD344AB6E}"/>
              </a:ext>
            </a:extLst>
          </p:cNvPr>
          <p:cNvSpPr txBox="1"/>
          <p:nvPr/>
        </p:nvSpPr>
        <p:spPr>
          <a:xfrm rot="5400000">
            <a:off x="8437882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5FED8-0479-4673-F0EF-341B71DF68E5}"/>
              </a:ext>
            </a:extLst>
          </p:cNvPr>
          <p:cNvSpPr txBox="1"/>
          <p:nvPr/>
        </p:nvSpPr>
        <p:spPr>
          <a:xfrm rot="5400000">
            <a:off x="8957165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FD25C-C5E3-718E-074B-DD5A0E56F454}"/>
              </a:ext>
            </a:extLst>
          </p:cNvPr>
          <p:cNvSpPr txBox="1"/>
          <p:nvPr/>
        </p:nvSpPr>
        <p:spPr>
          <a:xfrm rot="5400000">
            <a:off x="9476448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F352BE-80C4-EF70-0343-4484C9C71486}"/>
              </a:ext>
            </a:extLst>
          </p:cNvPr>
          <p:cNvSpPr txBox="1"/>
          <p:nvPr/>
        </p:nvSpPr>
        <p:spPr>
          <a:xfrm rot="5400000">
            <a:off x="10000824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675C5-D336-CC25-E4C6-856BD12AE1A0}"/>
              </a:ext>
            </a:extLst>
          </p:cNvPr>
          <p:cNvSpPr txBox="1"/>
          <p:nvPr/>
        </p:nvSpPr>
        <p:spPr>
          <a:xfrm rot="5400000">
            <a:off x="11050967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D6C68-DA4D-A726-0407-E5D204D7C055}"/>
              </a:ext>
            </a:extLst>
          </p:cNvPr>
          <p:cNvSpPr txBox="1"/>
          <p:nvPr/>
        </p:nvSpPr>
        <p:spPr>
          <a:xfrm rot="2810387">
            <a:off x="10510877" y="47800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2EA5B-993A-A1ED-1B29-6481D7BB2F13}"/>
              </a:ext>
            </a:extLst>
          </p:cNvPr>
          <p:cNvSpPr txBox="1"/>
          <p:nvPr/>
        </p:nvSpPr>
        <p:spPr>
          <a:xfrm rot="5400000">
            <a:off x="4266532" y="48339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BCFC1-FE68-8E31-9B22-6217F4B79E80}"/>
              </a:ext>
            </a:extLst>
          </p:cNvPr>
          <p:cNvSpPr txBox="1"/>
          <p:nvPr/>
        </p:nvSpPr>
        <p:spPr>
          <a:xfrm rot="5400000">
            <a:off x="4785816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529C58-BBBC-717B-94BF-55822956F824}"/>
              </a:ext>
            </a:extLst>
          </p:cNvPr>
          <p:cNvSpPr txBox="1"/>
          <p:nvPr/>
        </p:nvSpPr>
        <p:spPr>
          <a:xfrm rot="5400000">
            <a:off x="5305099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F5133-3368-F7E2-F609-C8798BC30C43}"/>
              </a:ext>
            </a:extLst>
          </p:cNvPr>
          <p:cNvSpPr txBox="1"/>
          <p:nvPr/>
        </p:nvSpPr>
        <p:spPr>
          <a:xfrm rot="5400000">
            <a:off x="5824382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35578C-D034-D003-784B-72558157E94E}"/>
              </a:ext>
            </a:extLst>
          </p:cNvPr>
          <p:cNvSpPr txBox="1"/>
          <p:nvPr/>
        </p:nvSpPr>
        <p:spPr>
          <a:xfrm rot="5400000">
            <a:off x="6348758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55B3F4-DEE3-DE7C-5B54-73F30A8EE190}"/>
              </a:ext>
            </a:extLst>
          </p:cNvPr>
          <p:cNvSpPr txBox="1"/>
          <p:nvPr/>
        </p:nvSpPr>
        <p:spPr>
          <a:xfrm rot="5400000">
            <a:off x="7398901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EE7888-7A24-174E-35A1-1B7DED20B971}"/>
              </a:ext>
            </a:extLst>
          </p:cNvPr>
          <p:cNvSpPr txBox="1"/>
          <p:nvPr/>
        </p:nvSpPr>
        <p:spPr>
          <a:xfrm rot="2810387">
            <a:off x="6858811" y="47800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1A14B6-D619-AEE4-D5B7-244FBCCED450}"/>
              </a:ext>
            </a:extLst>
          </p:cNvPr>
          <p:cNvSpPr txBox="1"/>
          <p:nvPr/>
        </p:nvSpPr>
        <p:spPr>
          <a:xfrm rot="5400000">
            <a:off x="2168624" y="48312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798679-FC36-00D3-570C-99D7F93032DA}"/>
              </a:ext>
            </a:extLst>
          </p:cNvPr>
          <p:cNvSpPr txBox="1"/>
          <p:nvPr/>
        </p:nvSpPr>
        <p:spPr>
          <a:xfrm rot="5400000">
            <a:off x="3222875" y="48312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8534BC-B995-8A1F-AA99-D9FC35961332}"/>
              </a:ext>
            </a:extLst>
          </p:cNvPr>
          <p:cNvSpPr txBox="1"/>
          <p:nvPr/>
        </p:nvSpPr>
        <p:spPr>
          <a:xfrm rot="5400000">
            <a:off x="3742158" y="48312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7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3BFF00EA-AD3B-50CC-DF2E-898946604A8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16</a:t>
            </a:fld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49C5C50-2459-7943-545F-CC7BCA39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r>
              <a:rPr lang="fr-LU" dirty="0" err="1"/>
              <a:t>Selection</a:t>
            </a:r>
            <a:r>
              <a:rPr lang="fr-LU" dirty="0"/>
              <a:t> </a:t>
            </a:r>
            <a:r>
              <a:rPr lang="fr-LU" dirty="0" err="1"/>
              <a:t>function</a:t>
            </a:r>
            <a:endParaRPr lang="en-US" dirty="0"/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DB87FB96-E964-B1AE-21B3-2D1CA2BEF773}"/>
              </a:ext>
            </a:extLst>
          </p:cNvPr>
          <p:cNvSpPr txBox="1">
            <a:spLocks/>
          </p:cNvSpPr>
          <p:nvPr/>
        </p:nvSpPr>
        <p:spPr>
          <a:xfrm>
            <a:off x="275262" y="6376492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defPPr>
              <a:defRPr lang="fr-FR"/>
            </a:defPPr>
            <a:lvl1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871B43-7331-43AF-84D8-36725A042F08}" type="slidenum">
              <a:rPr lang="en-US" smtClean="0"/>
              <a:pPr algn="l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7">
                <a:extLst>
                  <a:ext uri="{FF2B5EF4-FFF2-40B4-BE49-F238E27FC236}">
                    <a16:creationId xmlns:a16="http://schemas.microsoft.com/office/drawing/2014/main" id="{F6D6B1F8-0437-DCF0-3C69-D99BB42777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7731793"/>
                  </p:ext>
                </p:extLst>
              </p:nvPr>
            </p:nvGraphicFramePr>
            <p:xfrm>
              <a:off x="1494692" y="1519766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7">
                <a:extLst>
                  <a:ext uri="{FF2B5EF4-FFF2-40B4-BE49-F238E27FC236}">
                    <a16:creationId xmlns:a16="http://schemas.microsoft.com/office/drawing/2014/main" id="{F6D6B1F8-0437-DCF0-3C69-D99BB42777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7731793"/>
                  </p:ext>
                </p:extLst>
              </p:nvPr>
            </p:nvGraphicFramePr>
            <p:xfrm>
              <a:off x="1494692" y="1519766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4706" t="-8333" r="-1520000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333" r="-14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333" r="-13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8333" r="-12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0000" t="-8333" r="-11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00000" t="-8333" r="-10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0588" t="-8333" r="-91411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8837" t="-8333" r="-7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8837" t="-8333" r="-6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8837" t="-8333" r="-5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98837" t="-8333" r="-4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6471" t="-8333" r="-30823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97674" t="-8333" r="-2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97674" t="-8333" r="-4651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E6D88CB3-372D-BF05-55D3-7B065A57C027}"/>
              </a:ext>
            </a:extLst>
          </p:cNvPr>
          <p:cNvSpPr txBox="1"/>
          <p:nvPr/>
        </p:nvSpPr>
        <p:spPr>
          <a:xfrm rot="5400000">
            <a:off x="7918598" y="48339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709924-2488-2E78-911D-C3ABE11AE39D}"/>
              </a:ext>
            </a:extLst>
          </p:cNvPr>
          <p:cNvSpPr txBox="1"/>
          <p:nvPr/>
        </p:nvSpPr>
        <p:spPr>
          <a:xfrm rot="5400000">
            <a:off x="8437882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2CA2FC-B197-ED19-AA4D-2FFFEE764D19}"/>
              </a:ext>
            </a:extLst>
          </p:cNvPr>
          <p:cNvSpPr txBox="1"/>
          <p:nvPr/>
        </p:nvSpPr>
        <p:spPr>
          <a:xfrm rot="5400000">
            <a:off x="8957165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E3D011-EBC6-A192-1194-44F23290D69C}"/>
              </a:ext>
            </a:extLst>
          </p:cNvPr>
          <p:cNvSpPr txBox="1"/>
          <p:nvPr/>
        </p:nvSpPr>
        <p:spPr>
          <a:xfrm rot="5400000">
            <a:off x="9476448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B11CBF-21FF-9BFE-2435-CE1405BE4ED6}"/>
              </a:ext>
            </a:extLst>
          </p:cNvPr>
          <p:cNvSpPr txBox="1"/>
          <p:nvPr/>
        </p:nvSpPr>
        <p:spPr>
          <a:xfrm rot="5400000">
            <a:off x="10000824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D02F8C-C1F7-62C2-BAEB-CA43BEFEC661}"/>
              </a:ext>
            </a:extLst>
          </p:cNvPr>
          <p:cNvSpPr txBox="1"/>
          <p:nvPr/>
        </p:nvSpPr>
        <p:spPr>
          <a:xfrm rot="5400000">
            <a:off x="11050967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4ED01C-F48F-763D-B62B-CD85CA803EB6}"/>
              </a:ext>
            </a:extLst>
          </p:cNvPr>
          <p:cNvSpPr txBox="1"/>
          <p:nvPr/>
        </p:nvSpPr>
        <p:spPr>
          <a:xfrm rot="2810387">
            <a:off x="10510877" y="47800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6EA872-868D-2A60-B607-1858D8845FBD}"/>
              </a:ext>
            </a:extLst>
          </p:cNvPr>
          <p:cNvSpPr txBox="1"/>
          <p:nvPr/>
        </p:nvSpPr>
        <p:spPr>
          <a:xfrm rot="5400000">
            <a:off x="4266532" y="48339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714E05-AAE9-74F9-6FC7-EE26AE371057}"/>
              </a:ext>
            </a:extLst>
          </p:cNvPr>
          <p:cNvSpPr txBox="1"/>
          <p:nvPr/>
        </p:nvSpPr>
        <p:spPr>
          <a:xfrm rot="5400000">
            <a:off x="4785816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151E5E-11EC-CD51-D91D-0E82C381253E}"/>
              </a:ext>
            </a:extLst>
          </p:cNvPr>
          <p:cNvSpPr txBox="1"/>
          <p:nvPr/>
        </p:nvSpPr>
        <p:spPr>
          <a:xfrm rot="5400000">
            <a:off x="5305099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45DD3E-24D7-085F-51D4-746210373286}"/>
              </a:ext>
            </a:extLst>
          </p:cNvPr>
          <p:cNvSpPr txBox="1"/>
          <p:nvPr/>
        </p:nvSpPr>
        <p:spPr>
          <a:xfrm rot="5400000">
            <a:off x="5824382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A897DC-3E25-1D67-2E68-C9DE1ED872F0}"/>
              </a:ext>
            </a:extLst>
          </p:cNvPr>
          <p:cNvSpPr txBox="1"/>
          <p:nvPr/>
        </p:nvSpPr>
        <p:spPr>
          <a:xfrm rot="5400000">
            <a:off x="6348758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219B7A-8CCA-19E8-BCC2-388245E27574}"/>
              </a:ext>
            </a:extLst>
          </p:cNvPr>
          <p:cNvSpPr txBox="1"/>
          <p:nvPr/>
        </p:nvSpPr>
        <p:spPr>
          <a:xfrm rot="5400000">
            <a:off x="7398901" y="4832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B0A20F-F04E-4ED1-7C3C-0B1AA6546D88}"/>
              </a:ext>
            </a:extLst>
          </p:cNvPr>
          <p:cNvSpPr txBox="1"/>
          <p:nvPr/>
        </p:nvSpPr>
        <p:spPr>
          <a:xfrm rot="2810387">
            <a:off x="6858811" y="47800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8274DA-428D-9B54-EF0C-953A35B406BB}"/>
              </a:ext>
            </a:extLst>
          </p:cNvPr>
          <p:cNvSpPr txBox="1"/>
          <p:nvPr/>
        </p:nvSpPr>
        <p:spPr>
          <a:xfrm rot="5400000">
            <a:off x="2168624" y="48312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ADF5C1-CC25-EC3F-9A2A-BF75B7960326}"/>
              </a:ext>
            </a:extLst>
          </p:cNvPr>
          <p:cNvSpPr txBox="1"/>
          <p:nvPr/>
        </p:nvSpPr>
        <p:spPr>
          <a:xfrm rot="5400000">
            <a:off x="3222875" y="48312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B35B0D-6DCE-5A83-5F2A-B6B4EF9A40E1}"/>
              </a:ext>
            </a:extLst>
          </p:cNvPr>
          <p:cNvSpPr txBox="1"/>
          <p:nvPr/>
        </p:nvSpPr>
        <p:spPr>
          <a:xfrm rot="5400000">
            <a:off x="3742158" y="48312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FC0340-339F-7B6B-B069-B419385DD253}"/>
              </a:ext>
            </a:extLst>
          </p:cNvPr>
          <p:cNvSpPr/>
          <p:nvPr/>
        </p:nvSpPr>
        <p:spPr>
          <a:xfrm>
            <a:off x="1088445" y="1390021"/>
            <a:ext cx="4061005" cy="456978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2CA7C4-87EC-2DDE-596A-CA6808B60363}"/>
              </a:ext>
            </a:extLst>
          </p:cNvPr>
          <p:cNvSpPr/>
          <p:nvPr/>
        </p:nvSpPr>
        <p:spPr>
          <a:xfrm>
            <a:off x="5676020" y="1191518"/>
            <a:ext cx="3657600" cy="467985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34CFA0-2799-0E37-A2CA-51CD48C05EBE}"/>
              </a:ext>
            </a:extLst>
          </p:cNvPr>
          <p:cNvSpPr/>
          <p:nvPr/>
        </p:nvSpPr>
        <p:spPr>
          <a:xfrm>
            <a:off x="9867463" y="861980"/>
            <a:ext cx="1828800" cy="47548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58F0BA26-AEE3-B5D0-B3B3-9F7876387BD2}"/>
              </a:ext>
            </a:extLst>
          </p:cNvPr>
          <p:cNvSpPr/>
          <p:nvPr/>
        </p:nvSpPr>
        <p:spPr>
          <a:xfrm rot="5400000">
            <a:off x="7322322" y="3628999"/>
            <a:ext cx="365130" cy="4193353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DE614284-F861-193A-FF1F-9AAA86CE76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6937" y="5945195"/>
                <a:ext cx="5295765" cy="912805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LU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equal, therefore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LU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should be the correct key byte </a:t>
                </a:r>
              </a:p>
            </p:txBody>
          </p:sp>
        </mc:Choice>
        <mc:Fallback xmlns="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DE614284-F861-193A-FF1F-9AAA86CE7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6937" y="5945195"/>
                <a:ext cx="5295765" cy="912805"/>
              </a:xfrm>
              <a:blipFill>
                <a:blip r:embed="rId3"/>
                <a:stretch>
                  <a:fillRect t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97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E200-0406-4AC5-EA0B-D72AFC29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LU" dirty="0" err="1"/>
              <a:t>Masking</a:t>
            </a:r>
            <a:r>
              <a:rPr lang="fr-LU" dirty="0"/>
              <a:t> </a:t>
            </a:r>
            <a:r>
              <a:rPr lang="fr-LU" dirty="0" err="1"/>
              <a:t>schemes</a:t>
            </a:r>
            <a:r>
              <a:rPr lang="fr-LU" dirty="0"/>
              <a:t> in the white-box 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8004A-93C6-6559-A7D0-BEB1EBEC561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97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CAA6-621B-48AF-9D12-ACB73E46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ISW </a:t>
            </a:r>
            <a:r>
              <a:rPr lang="fr-LU" dirty="0" err="1"/>
              <a:t>Masking</a:t>
            </a:r>
            <a:r>
              <a:rPr lang="fr-LU" dirty="0"/>
              <a:t> </a:t>
            </a:r>
            <a:r>
              <a:rPr lang="fr-LU" dirty="0" err="1"/>
              <a:t>scheme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D0BD2-63A8-B814-ABCA-4AB631F9AB5A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064E08E-12E2-6449-076A-DFFC55AC55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2271"/>
                <a:ext cx="10515600" cy="4102637"/>
              </a:xfrm>
            </p:spPr>
            <p:txBody>
              <a:bodyPr/>
              <a:lstStyle/>
              <a:p>
                <a:r>
                  <a:rPr lang="fr-LU" dirty="0"/>
                  <a:t>Ishai, </a:t>
                </a:r>
                <a:r>
                  <a:rPr lang="fr-LU" dirty="0" err="1"/>
                  <a:t>Sahai</a:t>
                </a:r>
                <a:r>
                  <a:rPr lang="fr-LU" dirty="0"/>
                  <a:t> and Wagner </a:t>
                </a:r>
                <a:r>
                  <a:rPr lang="fr-LU" dirty="0" err="1"/>
                  <a:t>introduced</a:t>
                </a:r>
                <a:r>
                  <a:rPr lang="fr-LU" dirty="0"/>
                  <a:t> in 2003</a:t>
                </a:r>
                <a:r>
                  <a:rPr lang="fr-LU" baseline="30000" dirty="0"/>
                  <a:t>1</a:t>
                </a:r>
                <a:r>
                  <a:rPr lang="fr-LU" dirty="0"/>
                  <a:t> a first </a:t>
                </a:r>
                <a:r>
                  <a:rPr lang="fr-LU" dirty="0" err="1"/>
                  <a:t>masking</a:t>
                </a:r>
                <a:r>
                  <a:rPr lang="fr-LU" dirty="0"/>
                  <a:t> </a:t>
                </a:r>
                <a:r>
                  <a:rPr lang="fr-LU" dirty="0" err="1"/>
                  <a:t>masking</a:t>
                </a:r>
                <a:r>
                  <a:rPr lang="fr-LU" dirty="0"/>
                  <a:t> </a:t>
                </a:r>
                <a:r>
                  <a:rPr lang="fr-LU" dirty="0" err="1"/>
                  <a:t>scheme</a:t>
                </a:r>
                <a:r>
                  <a:rPr lang="fr-LU" dirty="0"/>
                  <a:t>, </a:t>
                </a:r>
                <a:r>
                  <a:rPr lang="fr-LU" dirty="0" err="1"/>
                  <a:t>that</a:t>
                </a:r>
                <a:r>
                  <a:rPr lang="fr-LU" dirty="0"/>
                  <a:t> has the </a:t>
                </a:r>
                <a:r>
                  <a:rPr lang="fr-LU" dirty="0" err="1"/>
                  <a:t>decoding</a:t>
                </a:r>
                <a:r>
                  <a:rPr lang="fr-LU" dirty="0"/>
                  <a:t> </a:t>
                </a:r>
                <a:r>
                  <a:rPr lang="fr-LU" dirty="0" err="1"/>
                  <a:t>function</a:t>
                </a:r>
                <a:r>
                  <a:rPr lang="fr-LU" dirty="0"/>
                  <a:t>:</a:t>
                </a:r>
              </a:p>
              <a:p>
                <a:endParaRPr lang="fr-LU" dirty="0"/>
              </a:p>
              <a:p>
                <a:endParaRPr lang="fr-LU" dirty="0"/>
              </a:p>
              <a:p>
                <a:endParaRPr lang="fr-LU" dirty="0"/>
              </a:p>
              <a:p>
                <a:r>
                  <a:rPr lang="fr-LU" dirty="0"/>
                  <a:t>For </a:t>
                </a:r>
                <a:r>
                  <a:rPr lang="fr-LU" dirty="0" err="1"/>
                  <a:t>simplicity</a:t>
                </a:r>
                <a:r>
                  <a:rPr lang="fr-LU" dirty="0"/>
                  <a:t>, let us focus on the case </a:t>
                </a:r>
                <a14:m>
                  <m:oMath xmlns:m="http://schemas.openxmlformats.org/officeDocument/2006/math">
                    <m:r>
                      <a:rPr lang="fr-LU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LU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064E08E-12E2-6449-076A-DFFC55AC5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2271"/>
                <a:ext cx="10515600" cy="4102637"/>
              </a:xfrm>
              <a:blipFill>
                <a:blip r:embed="rId2"/>
                <a:stretch>
                  <a:fillRect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122F60-8DA7-4895-1765-9EFACB730C10}"/>
                  </a:ext>
                </a:extLst>
              </p:cNvPr>
              <p:cNvSpPr txBox="1"/>
              <p:nvPr/>
            </p:nvSpPr>
            <p:spPr>
              <a:xfrm>
                <a:off x="3157167" y="3093201"/>
                <a:ext cx="58776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L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L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dirty="0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fr-LU" sz="3200" b="0" i="0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3200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122F60-8DA7-4895-1765-9EFACB730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167" y="3093201"/>
                <a:ext cx="58776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AD55FD-8FF6-FF2F-9CBF-DD8B2D9295AC}"/>
                  </a:ext>
                </a:extLst>
              </p:cNvPr>
              <p:cNvSpPr txBox="1"/>
              <p:nvPr/>
            </p:nvSpPr>
            <p:spPr>
              <a:xfrm>
                <a:off x="3047264" y="4972096"/>
                <a:ext cx="609746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L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LU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dirty="0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dirty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AD55FD-8FF6-FF2F-9CBF-DD8B2D929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264" y="4972096"/>
                <a:ext cx="609746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B384203-D4CF-0C82-BA36-8F3959970D4D}"/>
              </a:ext>
            </a:extLst>
          </p:cNvPr>
          <p:cNvSpPr txBox="1"/>
          <p:nvPr/>
        </p:nvSpPr>
        <p:spPr>
          <a:xfrm>
            <a:off x="720969" y="6391997"/>
            <a:ext cx="6292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sz="1600" dirty="0"/>
              <a:t>1. Crypto 2003: </a:t>
            </a:r>
            <a:r>
              <a:rPr lang="en-US" sz="1600" dirty="0"/>
              <a:t>Private circuits: Securing hardware against probing attacks</a:t>
            </a:r>
          </a:p>
        </p:txBody>
      </p:sp>
    </p:spTree>
    <p:extLst>
      <p:ext uri="{BB962C8B-B14F-4D97-AF65-F5344CB8AC3E}">
        <p14:creationId xmlns:p14="http://schemas.microsoft.com/office/powerpoint/2010/main" val="232188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B5BB96-68A5-42FB-DB5F-2392AABC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r>
              <a:rPr lang="fr-LU" dirty="0"/>
              <a:t>ISW </a:t>
            </a:r>
            <a:r>
              <a:rPr lang="fr-LU" dirty="0" err="1"/>
              <a:t>Masking</a:t>
            </a:r>
            <a:r>
              <a:rPr lang="fr-LU" dirty="0"/>
              <a:t> </a:t>
            </a:r>
            <a:r>
              <a:rPr lang="fr-LU" dirty="0" err="1"/>
              <a:t>scheme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500DF3F-F2ED-29EC-105B-4B1642BE68A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37">
                <a:extLst>
                  <a:ext uri="{FF2B5EF4-FFF2-40B4-BE49-F238E27FC236}">
                    <a16:creationId xmlns:a16="http://schemas.microsoft.com/office/drawing/2014/main" id="{8DB8B806-AA7C-4A5A-CF1D-C94E3F44EB6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28164" y="2353132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37">
                <a:extLst>
                  <a:ext uri="{FF2B5EF4-FFF2-40B4-BE49-F238E27FC236}">
                    <a16:creationId xmlns:a16="http://schemas.microsoft.com/office/drawing/2014/main" id="{8DB8B806-AA7C-4A5A-CF1D-C94E3F44EB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4576090"/>
                  </p:ext>
                </p:extLst>
              </p:nvPr>
            </p:nvGraphicFramePr>
            <p:xfrm>
              <a:off x="1128164" y="2353132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333" r="-15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333" r="-14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333" r="-13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8333" r="-12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235" t="-8333" r="-111647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8837" t="-8333" r="-10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8837" t="-8333" r="-9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765" t="-8333" r="-71294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7674" t="-8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7674" t="-8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97674" t="-8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7674" t="-8333" r="-3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6471" t="-8333" r="-20823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96512" t="-8333" r="-5814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AB20CD7-747E-5AC1-86E2-A40DBE7164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690688"/>
                <a:ext cx="11226800" cy="849312"/>
              </a:xfrm>
            </p:spPr>
            <p:txBody>
              <a:bodyPr>
                <a:normAutofit/>
              </a:bodyPr>
              <a:lstStyle/>
              <a:p>
                <a:r>
                  <a:rPr lang="fr-LU" dirty="0">
                    <a:solidFill>
                      <a:schemeClr val="tx1"/>
                    </a:solidFill>
                  </a:rPr>
                  <a:t>There </a:t>
                </a:r>
                <a:r>
                  <a:rPr lang="fr-LU" dirty="0" err="1">
                    <a:solidFill>
                      <a:schemeClr val="tx1"/>
                    </a:solidFill>
                  </a:rPr>
                  <a:t>exists</a:t>
                </a:r>
                <a:r>
                  <a:rPr lang="fr-L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L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e>
                    </m:acc>
                  </m:oMath>
                </a14:m>
                <a:r>
                  <a:rPr lang="fr-LU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L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e>
                    </m:acc>
                    <m:r>
                      <a:rPr lang="fr-L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L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L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e>
                    </m:acc>
                    <m:r>
                      <a:rPr lang="fr-L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LU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fr-L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L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∈{0,…,255}</m:t>
                    </m:r>
                  </m:oMath>
                </a14:m>
                <a:r>
                  <a:rPr lang="fr-LU" dirty="0">
                    <a:solidFill>
                      <a:schemeClr val="tx1"/>
                    </a:solidFill>
                  </a:rPr>
                  <a:t> </a:t>
                </a:r>
                <a:r>
                  <a:rPr lang="fr-LU" dirty="0" err="1">
                    <a:solidFill>
                      <a:schemeClr val="tx1"/>
                    </a:solidFill>
                  </a:rPr>
                  <a:t>such</a:t>
                </a:r>
                <a:r>
                  <a:rPr lang="fr-LU" dirty="0">
                    <a:solidFill>
                      <a:schemeClr val="tx1"/>
                    </a:solidFill>
                  </a:rPr>
                  <a:t> </a:t>
                </a:r>
                <a:r>
                  <a:rPr lang="fr-LU" dirty="0" err="1">
                    <a:solidFill>
                      <a:schemeClr val="tx1"/>
                    </a:solidFill>
                  </a:rPr>
                  <a:t>that</a:t>
                </a:r>
                <a:r>
                  <a:rPr lang="fr-L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L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e>
                    </m:acc>
                    <m:r>
                      <a:rPr lang="fr-L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acc>
                      <m:accPr>
                        <m:chr m:val="⃗"/>
                        <m:ctrlPr>
                          <a:rPr lang="fr-L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e>
                    </m:acc>
                    <m:r>
                      <a:rPr lang="fr-L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acc>
                      <m:accPr>
                        <m:chr m:val="⃗"/>
                        <m:ctrlPr>
                          <a:rPr lang="fr-L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e>
                    </m:acc>
                    <m:r>
                      <a:rPr lang="fr-L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L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e>
                    </m:acc>
                  </m:oMath>
                </a14:m>
                <a:r>
                  <a:rPr lang="fr-LU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AB20CD7-747E-5AC1-86E2-A40DBE716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690688"/>
                <a:ext cx="11226800" cy="849312"/>
              </a:xfrm>
              <a:blipFill>
                <a:blip r:embed="rId3"/>
                <a:stretch>
                  <a:fillRect t="-2857" r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08A3CA0-448E-AFC7-C30A-0502E6A4D55C}"/>
              </a:ext>
            </a:extLst>
          </p:cNvPr>
          <p:cNvSpPr txBox="1"/>
          <p:nvPr/>
        </p:nvSpPr>
        <p:spPr>
          <a:xfrm rot="5400000">
            <a:off x="7575119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E3254-2218-025E-804C-48D68A8494DA}"/>
              </a:ext>
            </a:extLst>
          </p:cNvPr>
          <p:cNvSpPr txBox="1"/>
          <p:nvPr/>
        </p:nvSpPr>
        <p:spPr>
          <a:xfrm rot="5400000">
            <a:off x="80944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8F2F4-1349-F3B2-4549-BDE6FB6AD414}"/>
              </a:ext>
            </a:extLst>
          </p:cNvPr>
          <p:cNvSpPr txBox="1"/>
          <p:nvPr/>
        </p:nvSpPr>
        <p:spPr>
          <a:xfrm rot="5400000">
            <a:off x="8613686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EC630-6BBF-04A5-0C3A-F579D952E014}"/>
              </a:ext>
            </a:extLst>
          </p:cNvPr>
          <p:cNvSpPr txBox="1"/>
          <p:nvPr/>
        </p:nvSpPr>
        <p:spPr>
          <a:xfrm rot="5400000">
            <a:off x="913296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85223-1C77-483B-A4E1-991B7EECA336}"/>
              </a:ext>
            </a:extLst>
          </p:cNvPr>
          <p:cNvSpPr txBox="1"/>
          <p:nvPr/>
        </p:nvSpPr>
        <p:spPr>
          <a:xfrm rot="5400000">
            <a:off x="9657345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23CB0-0860-4931-89E1-D47990675DD8}"/>
              </a:ext>
            </a:extLst>
          </p:cNvPr>
          <p:cNvSpPr txBox="1"/>
          <p:nvPr/>
        </p:nvSpPr>
        <p:spPr>
          <a:xfrm rot="5400000">
            <a:off x="10707488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B9623-18B3-03E4-B340-3D1FE08BCF30}"/>
              </a:ext>
            </a:extLst>
          </p:cNvPr>
          <p:cNvSpPr txBox="1"/>
          <p:nvPr/>
        </p:nvSpPr>
        <p:spPr>
          <a:xfrm rot="2810387">
            <a:off x="10167398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3D6F35-AEA9-996F-7FD3-6FA07CA4B50C}"/>
              </a:ext>
            </a:extLst>
          </p:cNvPr>
          <p:cNvSpPr txBox="1"/>
          <p:nvPr/>
        </p:nvSpPr>
        <p:spPr>
          <a:xfrm rot="5400000">
            <a:off x="3923053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D12691-31EB-4920-1BEA-91F0C9E0348A}"/>
              </a:ext>
            </a:extLst>
          </p:cNvPr>
          <p:cNvSpPr txBox="1"/>
          <p:nvPr/>
        </p:nvSpPr>
        <p:spPr>
          <a:xfrm rot="5400000">
            <a:off x="4442337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73167-09E6-D6CE-E88E-3F0CAD74127C}"/>
              </a:ext>
            </a:extLst>
          </p:cNvPr>
          <p:cNvSpPr txBox="1"/>
          <p:nvPr/>
        </p:nvSpPr>
        <p:spPr>
          <a:xfrm rot="5400000">
            <a:off x="4961620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DF345-9DE3-4AF8-A650-EC95A5480052}"/>
              </a:ext>
            </a:extLst>
          </p:cNvPr>
          <p:cNvSpPr txBox="1"/>
          <p:nvPr/>
        </p:nvSpPr>
        <p:spPr>
          <a:xfrm rot="5400000">
            <a:off x="54809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E0C8C4-D493-647D-3527-A3820BA44F30}"/>
              </a:ext>
            </a:extLst>
          </p:cNvPr>
          <p:cNvSpPr txBox="1"/>
          <p:nvPr/>
        </p:nvSpPr>
        <p:spPr>
          <a:xfrm rot="5400000">
            <a:off x="600527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7CD30-5748-EEC6-340D-1CCD92DE92DA}"/>
              </a:ext>
            </a:extLst>
          </p:cNvPr>
          <p:cNvSpPr txBox="1"/>
          <p:nvPr/>
        </p:nvSpPr>
        <p:spPr>
          <a:xfrm rot="5400000">
            <a:off x="7055422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0B76E4-4806-DF47-3BE8-BB89710AF3A0}"/>
              </a:ext>
            </a:extLst>
          </p:cNvPr>
          <p:cNvSpPr txBox="1"/>
          <p:nvPr/>
        </p:nvSpPr>
        <p:spPr>
          <a:xfrm rot="2810387">
            <a:off x="6515332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521990-32C4-A136-9A28-9BE51D34057A}"/>
              </a:ext>
            </a:extLst>
          </p:cNvPr>
          <p:cNvSpPr txBox="1"/>
          <p:nvPr/>
        </p:nvSpPr>
        <p:spPr>
          <a:xfrm rot="5400000">
            <a:off x="1825145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EFBF42-4004-71D1-C012-E6128565DC7B}"/>
              </a:ext>
            </a:extLst>
          </p:cNvPr>
          <p:cNvSpPr txBox="1"/>
          <p:nvPr/>
        </p:nvSpPr>
        <p:spPr>
          <a:xfrm rot="5400000">
            <a:off x="2879396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D6A68B-E3FE-D35F-4CE9-5306803C572E}"/>
              </a:ext>
            </a:extLst>
          </p:cNvPr>
          <p:cNvSpPr txBox="1"/>
          <p:nvPr/>
        </p:nvSpPr>
        <p:spPr>
          <a:xfrm rot="5400000">
            <a:off x="3398679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7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E200-0406-4AC5-EA0B-D72AFC29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overview of White-box Cryptography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8004A-93C6-6559-A7D0-BEB1EBEC561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0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F136598-3365-1D00-8139-E37625AB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r>
              <a:rPr lang="fr-LU" dirty="0"/>
              <a:t>ISW </a:t>
            </a:r>
            <a:r>
              <a:rPr lang="fr-LU" dirty="0" err="1"/>
              <a:t>Masking</a:t>
            </a:r>
            <a:r>
              <a:rPr lang="fr-LU" dirty="0"/>
              <a:t> </a:t>
            </a:r>
            <a:r>
              <a:rPr lang="fr-LU" dirty="0" err="1"/>
              <a:t>scheme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C8AD397-8953-5DEE-5542-4920FB65FA4D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37">
                <a:extLst>
                  <a:ext uri="{FF2B5EF4-FFF2-40B4-BE49-F238E27FC236}">
                    <a16:creationId xmlns:a16="http://schemas.microsoft.com/office/drawing/2014/main" id="{F6A24138-D29F-8DB0-125A-366374B637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28164" y="2353132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37">
                <a:extLst>
                  <a:ext uri="{FF2B5EF4-FFF2-40B4-BE49-F238E27FC236}">
                    <a16:creationId xmlns:a16="http://schemas.microsoft.com/office/drawing/2014/main" id="{F6A24138-D29F-8DB0-125A-366374B637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7815439"/>
                  </p:ext>
                </p:extLst>
              </p:nvPr>
            </p:nvGraphicFramePr>
            <p:xfrm>
              <a:off x="1128164" y="2353132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333" r="-15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333" r="-14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333" r="-13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8333" r="-12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235" t="-8333" r="-111647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8837" t="-8333" r="-10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8837" t="-8333" r="-9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765" t="-8333" r="-71294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7674" t="-8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7674" t="-8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97674" t="-8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7674" t="-8333" r="-3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6471" t="-8333" r="-20823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96512" t="-8333" r="-5814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1F1867-9C7C-7569-A962-E26A09B5B36B}"/>
                  </a:ext>
                </a:extLst>
              </p:cNvPr>
              <p:cNvSpPr txBox="1"/>
              <p:nvPr/>
            </p:nvSpPr>
            <p:spPr>
              <a:xfrm>
                <a:off x="2476371" y="1835080"/>
                <a:ext cx="307670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L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fr-L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L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fr-LU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1F1867-9C7C-7569-A962-E26A09B5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371" y="1835080"/>
                <a:ext cx="307670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C357FE-A0A3-D08D-3347-C5D10E5EEEB0}"/>
                  </a:ext>
                </a:extLst>
              </p:cNvPr>
              <p:cNvSpPr txBox="1"/>
              <p:nvPr/>
            </p:nvSpPr>
            <p:spPr>
              <a:xfrm>
                <a:off x="7416137" y="1745201"/>
                <a:ext cx="1185576" cy="516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L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L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C357FE-A0A3-D08D-3347-C5D10E5EE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137" y="1745201"/>
                <a:ext cx="118557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081C40B-640F-9814-9351-39B806BC067F}"/>
              </a:ext>
            </a:extLst>
          </p:cNvPr>
          <p:cNvSpPr txBox="1"/>
          <p:nvPr/>
        </p:nvSpPr>
        <p:spPr>
          <a:xfrm rot="5400000">
            <a:off x="7575119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D5670-52F8-E02C-ADFA-93A0A4BA7AB3}"/>
              </a:ext>
            </a:extLst>
          </p:cNvPr>
          <p:cNvSpPr txBox="1"/>
          <p:nvPr/>
        </p:nvSpPr>
        <p:spPr>
          <a:xfrm rot="5400000">
            <a:off x="80944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686E5A-5832-30F0-10EF-34FCF2DCE1E3}"/>
              </a:ext>
            </a:extLst>
          </p:cNvPr>
          <p:cNvSpPr txBox="1"/>
          <p:nvPr/>
        </p:nvSpPr>
        <p:spPr>
          <a:xfrm rot="5400000">
            <a:off x="8613686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CD600A-1115-902A-E965-ED77552D2205}"/>
              </a:ext>
            </a:extLst>
          </p:cNvPr>
          <p:cNvSpPr txBox="1"/>
          <p:nvPr/>
        </p:nvSpPr>
        <p:spPr>
          <a:xfrm rot="5400000">
            <a:off x="913296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5AB9D2-7DD7-5337-BAAD-62FB0DAE080E}"/>
              </a:ext>
            </a:extLst>
          </p:cNvPr>
          <p:cNvSpPr txBox="1"/>
          <p:nvPr/>
        </p:nvSpPr>
        <p:spPr>
          <a:xfrm rot="5400000">
            <a:off x="9657345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E6312-B380-A751-4C2F-380DC25061B4}"/>
              </a:ext>
            </a:extLst>
          </p:cNvPr>
          <p:cNvSpPr txBox="1"/>
          <p:nvPr/>
        </p:nvSpPr>
        <p:spPr>
          <a:xfrm rot="5400000">
            <a:off x="10707488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C65BB2-291A-D306-A4F9-A981CDCB934A}"/>
              </a:ext>
            </a:extLst>
          </p:cNvPr>
          <p:cNvSpPr txBox="1"/>
          <p:nvPr/>
        </p:nvSpPr>
        <p:spPr>
          <a:xfrm rot="2810387">
            <a:off x="10167398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EF85E-CF0D-24D3-C1E4-07411F9E8535}"/>
              </a:ext>
            </a:extLst>
          </p:cNvPr>
          <p:cNvSpPr txBox="1"/>
          <p:nvPr/>
        </p:nvSpPr>
        <p:spPr>
          <a:xfrm rot="5400000">
            <a:off x="3923053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BD99D3-5F35-B7D3-0049-CE49943A8D1F}"/>
              </a:ext>
            </a:extLst>
          </p:cNvPr>
          <p:cNvSpPr txBox="1"/>
          <p:nvPr/>
        </p:nvSpPr>
        <p:spPr>
          <a:xfrm rot="5400000">
            <a:off x="4442337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DF68CA-8DA6-4970-D87F-413C26E8FE1B}"/>
              </a:ext>
            </a:extLst>
          </p:cNvPr>
          <p:cNvSpPr txBox="1"/>
          <p:nvPr/>
        </p:nvSpPr>
        <p:spPr>
          <a:xfrm rot="5400000">
            <a:off x="4961620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D80AD-6E59-6EAF-CBCF-BBAF487FE529}"/>
              </a:ext>
            </a:extLst>
          </p:cNvPr>
          <p:cNvSpPr txBox="1"/>
          <p:nvPr/>
        </p:nvSpPr>
        <p:spPr>
          <a:xfrm rot="5400000">
            <a:off x="54809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857702-089B-0FC7-5251-B9ED5DDAC461}"/>
              </a:ext>
            </a:extLst>
          </p:cNvPr>
          <p:cNvSpPr txBox="1"/>
          <p:nvPr/>
        </p:nvSpPr>
        <p:spPr>
          <a:xfrm rot="5400000">
            <a:off x="600527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F5813-F253-B4AF-2945-2D1B48F82227}"/>
              </a:ext>
            </a:extLst>
          </p:cNvPr>
          <p:cNvSpPr txBox="1"/>
          <p:nvPr/>
        </p:nvSpPr>
        <p:spPr>
          <a:xfrm rot="5400000">
            <a:off x="7055422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DA47E2-B053-00B9-0DA9-7B08C5690EAF}"/>
              </a:ext>
            </a:extLst>
          </p:cNvPr>
          <p:cNvSpPr txBox="1"/>
          <p:nvPr/>
        </p:nvSpPr>
        <p:spPr>
          <a:xfrm rot="2810387">
            <a:off x="6515332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73E8D7-98B3-4A04-C438-5F11313ABA05}"/>
              </a:ext>
            </a:extLst>
          </p:cNvPr>
          <p:cNvSpPr txBox="1"/>
          <p:nvPr/>
        </p:nvSpPr>
        <p:spPr>
          <a:xfrm rot="5400000">
            <a:off x="1825145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1CEC50-7C6E-9134-543F-6EA2F8DC7AF1}"/>
              </a:ext>
            </a:extLst>
          </p:cNvPr>
          <p:cNvSpPr txBox="1"/>
          <p:nvPr/>
        </p:nvSpPr>
        <p:spPr>
          <a:xfrm rot="5400000">
            <a:off x="2879396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3F72C1-436A-5B3E-01B0-1128CABF8ECE}"/>
              </a:ext>
            </a:extLst>
          </p:cNvPr>
          <p:cNvSpPr txBox="1"/>
          <p:nvPr/>
        </p:nvSpPr>
        <p:spPr>
          <a:xfrm rot="5400000">
            <a:off x="3398679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71E472-B7B4-82B0-32BD-21986FA5EF86}"/>
              </a:ext>
            </a:extLst>
          </p:cNvPr>
          <p:cNvSpPr/>
          <p:nvPr/>
        </p:nvSpPr>
        <p:spPr>
          <a:xfrm>
            <a:off x="3211680" y="2353132"/>
            <a:ext cx="522767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330982-9785-4F6B-32FB-3AA152B023DE}"/>
              </a:ext>
            </a:extLst>
          </p:cNvPr>
          <p:cNvSpPr/>
          <p:nvPr/>
        </p:nvSpPr>
        <p:spPr>
          <a:xfrm>
            <a:off x="4268955" y="2353132"/>
            <a:ext cx="522767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B86B9A-F808-82B5-3A8E-F90E12621BAA}"/>
              </a:ext>
            </a:extLst>
          </p:cNvPr>
          <p:cNvSpPr/>
          <p:nvPr/>
        </p:nvSpPr>
        <p:spPr>
          <a:xfrm>
            <a:off x="5322529" y="2353132"/>
            <a:ext cx="2608621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5B5EE-82BC-2CE1-BF3A-C43874B7CE1F}"/>
              </a:ext>
            </a:extLst>
          </p:cNvPr>
          <p:cNvSpPr/>
          <p:nvPr/>
        </p:nvSpPr>
        <p:spPr>
          <a:xfrm>
            <a:off x="8455215" y="2353132"/>
            <a:ext cx="2608621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72954F-C137-D506-8818-E27EE6629B54}"/>
              </a:ext>
            </a:extLst>
          </p:cNvPr>
          <p:cNvSpPr/>
          <p:nvPr/>
        </p:nvSpPr>
        <p:spPr>
          <a:xfrm>
            <a:off x="1125826" y="2353132"/>
            <a:ext cx="1561789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82755D9E-ABE5-24AB-C4F0-02C28727E1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93636" y="2350008"/>
              <a:ext cx="262433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8461556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8125573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0687644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997275504"/>
                        </a:ext>
                      </a:extLst>
                    </a:gridCol>
                    <a:gridCol w="532612">
                      <a:extLst>
                        <a:ext uri="{9D8B030D-6E8A-4147-A177-3AD203B41FA5}">
                          <a16:colId xmlns:a16="http://schemas.microsoft.com/office/drawing/2014/main" val="340044824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29136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49071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20314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78787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77412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12377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01431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18563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07916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67405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6830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82755D9E-ABE5-24AB-C4F0-02C28727E1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4265955"/>
                  </p:ext>
                </p:extLst>
              </p:nvPr>
            </p:nvGraphicFramePr>
            <p:xfrm>
              <a:off x="2693636" y="2350008"/>
              <a:ext cx="262433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8461556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8125573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0687644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997275504"/>
                        </a:ext>
                      </a:extLst>
                    </a:gridCol>
                    <a:gridCol w="532612">
                      <a:extLst>
                        <a:ext uri="{9D8B030D-6E8A-4147-A177-3AD203B41FA5}">
                          <a16:colId xmlns:a16="http://schemas.microsoft.com/office/drawing/2014/main" val="34004482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667" r="-4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667" r="-3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63" t="-1667" r="-2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63" t="-1667" r="-1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2045" t="-1667" r="-4545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2913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4907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203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7878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7741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123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0143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1856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0791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6740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6830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01A2E65-88EC-0658-7A30-418627BA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Attack</a:t>
            </a:r>
            <a:r>
              <a:rPr lang="fr-LU" baseline="30000" dirty="0"/>
              <a:t>1</a:t>
            </a:r>
            <a:endParaRPr lang="en-US" baseline="30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F819D-ECCF-C334-3E14-46057C4E1A9E}"/>
              </a:ext>
            </a:extLst>
          </p:cNvPr>
          <p:cNvSpPr txBox="1"/>
          <p:nvPr/>
        </p:nvSpPr>
        <p:spPr>
          <a:xfrm rot="5400000">
            <a:off x="3923053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497D0-A143-8643-6C2D-F1171E08A1C2}"/>
              </a:ext>
            </a:extLst>
          </p:cNvPr>
          <p:cNvSpPr txBox="1"/>
          <p:nvPr/>
        </p:nvSpPr>
        <p:spPr>
          <a:xfrm rot="5400000">
            <a:off x="4442337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F720F-2F59-0B7A-4792-3E9CB47A0260}"/>
              </a:ext>
            </a:extLst>
          </p:cNvPr>
          <p:cNvSpPr txBox="1"/>
          <p:nvPr/>
        </p:nvSpPr>
        <p:spPr>
          <a:xfrm rot="5400000">
            <a:off x="4961620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51524-115F-9834-12E3-F36209C9AF24}"/>
              </a:ext>
            </a:extLst>
          </p:cNvPr>
          <p:cNvSpPr txBox="1"/>
          <p:nvPr/>
        </p:nvSpPr>
        <p:spPr>
          <a:xfrm rot="5400000">
            <a:off x="2879396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529C6-6F43-D17D-AF3E-21A0874FE6AD}"/>
              </a:ext>
            </a:extLst>
          </p:cNvPr>
          <p:cNvSpPr txBox="1"/>
          <p:nvPr/>
        </p:nvSpPr>
        <p:spPr>
          <a:xfrm rot="5400000">
            <a:off x="3398679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A65602E1-1D90-C253-185B-4E07FCAF392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B790F7-AFC9-619A-F901-84A62B650B42}"/>
                  </a:ext>
                </a:extLst>
              </p:cNvPr>
              <p:cNvSpPr txBox="1"/>
              <p:nvPr/>
            </p:nvSpPr>
            <p:spPr>
              <a:xfrm>
                <a:off x="1688941" y="4344401"/>
                <a:ext cx="4944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LU" sz="2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50000"/>
                      </a:schemeClr>
                    </a:solidFill>
                  </a:rPr>
                  <a:t>=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B790F7-AFC9-619A-F901-84A62B650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41" y="4344401"/>
                <a:ext cx="494494" cy="430887"/>
              </a:xfrm>
              <a:prstGeom prst="rect">
                <a:avLst/>
              </a:prstGeom>
              <a:blipFill>
                <a:blip r:embed="rId3"/>
                <a:stretch>
                  <a:fillRect t="-24286" r="-432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Bracket 25">
            <a:extLst>
              <a:ext uri="{FF2B5EF4-FFF2-40B4-BE49-F238E27FC236}">
                <a16:creationId xmlns:a16="http://schemas.microsoft.com/office/drawing/2014/main" id="{0B4540D7-C44D-6FD6-5EC6-7507D00BEDF8}"/>
              </a:ext>
            </a:extLst>
          </p:cNvPr>
          <p:cNvSpPr/>
          <p:nvPr/>
        </p:nvSpPr>
        <p:spPr>
          <a:xfrm>
            <a:off x="2400660" y="2743200"/>
            <a:ext cx="91440" cy="363329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B9296DCD-D62E-8071-B690-748964EBD50A}"/>
              </a:ext>
            </a:extLst>
          </p:cNvPr>
          <p:cNvSpPr/>
          <p:nvPr/>
        </p:nvSpPr>
        <p:spPr>
          <a:xfrm flipH="1">
            <a:off x="5520969" y="2740076"/>
            <a:ext cx="91440" cy="363329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E9FBA436-31A7-B48F-A9FF-AD8FE01375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03326" y="2353132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14341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88571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03589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E9FBA436-31A7-B48F-A9FF-AD8FE0137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372039"/>
                  </p:ext>
                </p:extLst>
              </p:nvPr>
            </p:nvGraphicFramePr>
            <p:xfrm>
              <a:off x="7403326" y="2353132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63" t="-8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63" t="-8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63" t="-8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706" t="-8333" r="-309412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8333" r="-205814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000" t="-8333" r="-5814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1434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8857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0358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9DB32FD-F8A3-11BF-EF1F-4CC4EF507B62}"/>
              </a:ext>
            </a:extLst>
          </p:cNvPr>
          <p:cNvSpPr txBox="1"/>
          <p:nvPr/>
        </p:nvSpPr>
        <p:spPr>
          <a:xfrm rot="5400000">
            <a:off x="7575119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4F4683-8807-1144-3041-0253AA3A1E14}"/>
              </a:ext>
            </a:extLst>
          </p:cNvPr>
          <p:cNvSpPr txBox="1"/>
          <p:nvPr/>
        </p:nvSpPr>
        <p:spPr>
          <a:xfrm rot="5400000">
            <a:off x="80944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F4CA99-B041-2A0F-30B8-7A5C22C7B2EE}"/>
              </a:ext>
            </a:extLst>
          </p:cNvPr>
          <p:cNvSpPr txBox="1"/>
          <p:nvPr/>
        </p:nvSpPr>
        <p:spPr>
          <a:xfrm rot="5400000">
            <a:off x="8613686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FB2F36-EEC2-9219-73E1-85C4A4F5D668}"/>
              </a:ext>
            </a:extLst>
          </p:cNvPr>
          <p:cNvSpPr txBox="1"/>
          <p:nvPr/>
        </p:nvSpPr>
        <p:spPr>
          <a:xfrm rot="5400000">
            <a:off x="913296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33C2B5-0843-37A7-C961-7968CAD49C60}"/>
              </a:ext>
            </a:extLst>
          </p:cNvPr>
          <p:cNvSpPr txBox="1"/>
          <p:nvPr/>
        </p:nvSpPr>
        <p:spPr>
          <a:xfrm rot="5400000">
            <a:off x="9657345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09B0FD-473D-0EE2-765C-1CAFD09FD549}"/>
              </a:ext>
            </a:extLst>
          </p:cNvPr>
          <p:cNvSpPr txBox="1"/>
          <p:nvPr/>
        </p:nvSpPr>
        <p:spPr>
          <a:xfrm rot="5400000">
            <a:off x="10707488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23057D-814B-1A3F-DEAE-CDC05CA77F5E}"/>
              </a:ext>
            </a:extLst>
          </p:cNvPr>
          <p:cNvSpPr txBox="1"/>
          <p:nvPr/>
        </p:nvSpPr>
        <p:spPr>
          <a:xfrm rot="2810387">
            <a:off x="10167398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00607-4A54-6403-DC5C-FF76B8EFCAC2}"/>
                  </a:ext>
                </a:extLst>
              </p:cNvPr>
              <p:cNvSpPr txBox="1"/>
              <p:nvPr/>
            </p:nvSpPr>
            <p:spPr>
              <a:xfrm>
                <a:off x="6500153" y="4344401"/>
                <a:ext cx="377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LU" sz="2800" b="0" i="1" smtClean="0">
                        <a:solidFill>
                          <a:srgbClr val="82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rgbClr val="820000"/>
                    </a:solidFill>
                  </a:rPr>
                  <a:t>=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00607-4A54-6403-DC5C-FF76B8EF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153" y="4344401"/>
                <a:ext cx="377283" cy="430887"/>
              </a:xfrm>
              <a:prstGeom prst="rect">
                <a:avLst/>
              </a:prstGeom>
              <a:blipFill>
                <a:blip r:embed="rId5"/>
                <a:stretch>
                  <a:fillRect l="-4839" t="-24286" r="-56452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eft Bracket 36">
            <a:extLst>
              <a:ext uri="{FF2B5EF4-FFF2-40B4-BE49-F238E27FC236}">
                <a16:creationId xmlns:a16="http://schemas.microsoft.com/office/drawing/2014/main" id="{2A9609D1-16F4-FDDB-BA3C-AB69D92B7301}"/>
              </a:ext>
            </a:extLst>
          </p:cNvPr>
          <p:cNvSpPr/>
          <p:nvPr/>
        </p:nvSpPr>
        <p:spPr>
          <a:xfrm>
            <a:off x="7094661" y="2743199"/>
            <a:ext cx="91440" cy="3633292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547A9123-5347-68FE-72FA-6B14BE87AC57}"/>
              </a:ext>
            </a:extLst>
          </p:cNvPr>
          <p:cNvSpPr/>
          <p:nvPr/>
        </p:nvSpPr>
        <p:spPr>
          <a:xfrm flipH="1">
            <a:off x="11281061" y="2743199"/>
            <a:ext cx="91440" cy="3633292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E87282-AD21-EE56-6A5E-6709DC8E752F}"/>
              </a:ext>
            </a:extLst>
          </p:cNvPr>
          <p:cNvCxnSpPr>
            <a:cxnSpLocks/>
          </p:cNvCxnSpPr>
          <p:nvPr/>
        </p:nvCxnSpPr>
        <p:spPr>
          <a:xfrm flipH="1">
            <a:off x="2709167" y="2255520"/>
            <a:ext cx="260880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F2C9A6-4036-D87E-A26C-A940EFC1B007}"/>
                  </a:ext>
                </a:extLst>
              </p:cNvPr>
              <p:cNvSpPr txBox="1"/>
              <p:nvPr/>
            </p:nvSpPr>
            <p:spPr>
              <a:xfrm>
                <a:off x="3700300" y="1947743"/>
                <a:ext cx="7888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L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F2C9A6-4036-D87E-A26C-A940EFC1B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300" y="1947743"/>
                <a:ext cx="788870" cy="307777"/>
              </a:xfrm>
              <a:prstGeom prst="rect">
                <a:avLst/>
              </a:prstGeom>
              <a:blipFill>
                <a:blip r:embed="rId6"/>
                <a:stretch>
                  <a:fillRect l="-6977" r="-775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8C8B55A-0844-26C3-33C0-F953BD4A49DF}"/>
              </a:ext>
            </a:extLst>
          </p:cNvPr>
          <p:cNvSpPr txBox="1"/>
          <p:nvPr/>
        </p:nvSpPr>
        <p:spPr>
          <a:xfrm>
            <a:off x="720969" y="6391997"/>
            <a:ext cx="964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sz="1600" dirty="0"/>
              <a:t>1. Journal of </a:t>
            </a:r>
            <a:r>
              <a:rPr lang="fr-LU" sz="1600" dirty="0" err="1"/>
              <a:t>Cryptographic</a:t>
            </a:r>
            <a:r>
              <a:rPr lang="fr-LU" sz="1600" dirty="0"/>
              <a:t> Engineering 2020: </a:t>
            </a:r>
            <a:r>
              <a:rPr lang="en-US" sz="1600" dirty="0"/>
              <a:t>How to reveal the secrets of an obscure white-box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6227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82755D9E-ABE5-24AB-C4F0-02C28727E1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93636" y="2350008"/>
              <a:ext cx="262433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8461556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8125573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0687644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997275504"/>
                        </a:ext>
                      </a:extLst>
                    </a:gridCol>
                    <a:gridCol w="532612">
                      <a:extLst>
                        <a:ext uri="{9D8B030D-6E8A-4147-A177-3AD203B41FA5}">
                          <a16:colId xmlns:a16="http://schemas.microsoft.com/office/drawing/2014/main" val="340044824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29136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49071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20314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78787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77412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12377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01431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18563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07916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67405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6830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82755D9E-ABE5-24AB-C4F0-02C28727E1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7303421"/>
                  </p:ext>
                </p:extLst>
              </p:nvPr>
            </p:nvGraphicFramePr>
            <p:xfrm>
              <a:off x="2693636" y="2350008"/>
              <a:ext cx="262433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8461556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8125573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0687644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997275504"/>
                        </a:ext>
                      </a:extLst>
                    </a:gridCol>
                    <a:gridCol w="532612">
                      <a:extLst>
                        <a:ext uri="{9D8B030D-6E8A-4147-A177-3AD203B41FA5}">
                          <a16:colId xmlns:a16="http://schemas.microsoft.com/office/drawing/2014/main" val="34004482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667" r="-4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667" r="-3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63" t="-1667" r="-2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63" t="-1667" r="-1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2045" t="-1667" r="-4545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2913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4907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203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7878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7741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123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0143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1856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0791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6740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6830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01A2E65-88EC-0658-7A30-418627BA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Attack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F819D-ECCF-C334-3E14-46057C4E1A9E}"/>
              </a:ext>
            </a:extLst>
          </p:cNvPr>
          <p:cNvSpPr txBox="1"/>
          <p:nvPr/>
        </p:nvSpPr>
        <p:spPr>
          <a:xfrm rot="5400000">
            <a:off x="3923053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497D0-A143-8643-6C2D-F1171E08A1C2}"/>
              </a:ext>
            </a:extLst>
          </p:cNvPr>
          <p:cNvSpPr txBox="1"/>
          <p:nvPr/>
        </p:nvSpPr>
        <p:spPr>
          <a:xfrm rot="5400000">
            <a:off x="4442337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F720F-2F59-0B7A-4792-3E9CB47A0260}"/>
              </a:ext>
            </a:extLst>
          </p:cNvPr>
          <p:cNvSpPr txBox="1"/>
          <p:nvPr/>
        </p:nvSpPr>
        <p:spPr>
          <a:xfrm rot="5400000">
            <a:off x="4961620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51524-115F-9834-12E3-F36209C9AF24}"/>
              </a:ext>
            </a:extLst>
          </p:cNvPr>
          <p:cNvSpPr txBox="1"/>
          <p:nvPr/>
        </p:nvSpPr>
        <p:spPr>
          <a:xfrm rot="5400000">
            <a:off x="2879396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529C6-6F43-D17D-AF3E-21A0874FE6AD}"/>
              </a:ext>
            </a:extLst>
          </p:cNvPr>
          <p:cNvSpPr txBox="1"/>
          <p:nvPr/>
        </p:nvSpPr>
        <p:spPr>
          <a:xfrm rot="5400000">
            <a:off x="3398679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A65602E1-1D90-C253-185B-4E07FCAF392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22</a:t>
            </a:fld>
            <a:endParaRPr lang="en-US" dirty="0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0B4540D7-C44D-6FD6-5EC6-7507D00BEDF8}"/>
              </a:ext>
            </a:extLst>
          </p:cNvPr>
          <p:cNvSpPr/>
          <p:nvPr/>
        </p:nvSpPr>
        <p:spPr>
          <a:xfrm>
            <a:off x="2400660" y="2743200"/>
            <a:ext cx="91440" cy="363329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B9296DCD-D62E-8071-B690-748964EBD50A}"/>
              </a:ext>
            </a:extLst>
          </p:cNvPr>
          <p:cNvSpPr/>
          <p:nvPr/>
        </p:nvSpPr>
        <p:spPr>
          <a:xfrm flipH="1">
            <a:off x="5520969" y="2740076"/>
            <a:ext cx="91440" cy="363329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E9FBA436-31A7-B48F-A9FF-AD8FE01375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03326" y="2353132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14341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88571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03589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E9FBA436-31A7-B48F-A9FF-AD8FE01375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03326" y="2353132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8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8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8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706" t="-8333" r="-309412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333" r="-205814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000" t="-8333" r="-5814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1434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8857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0358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9DB32FD-F8A3-11BF-EF1F-4CC4EF507B62}"/>
              </a:ext>
            </a:extLst>
          </p:cNvPr>
          <p:cNvSpPr txBox="1"/>
          <p:nvPr/>
        </p:nvSpPr>
        <p:spPr>
          <a:xfrm rot="5400000">
            <a:off x="7575119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4F4683-8807-1144-3041-0253AA3A1E14}"/>
              </a:ext>
            </a:extLst>
          </p:cNvPr>
          <p:cNvSpPr txBox="1"/>
          <p:nvPr/>
        </p:nvSpPr>
        <p:spPr>
          <a:xfrm rot="5400000">
            <a:off x="80944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F4CA99-B041-2A0F-30B8-7A5C22C7B2EE}"/>
              </a:ext>
            </a:extLst>
          </p:cNvPr>
          <p:cNvSpPr txBox="1"/>
          <p:nvPr/>
        </p:nvSpPr>
        <p:spPr>
          <a:xfrm rot="5400000">
            <a:off x="8613686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FB2F36-EEC2-9219-73E1-85C4A4F5D668}"/>
              </a:ext>
            </a:extLst>
          </p:cNvPr>
          <p:cNvSpPr txBox="1"/>
          <p:nvPr/>
        </p:nvSpPr>
        <p:spPr>
          <a:xfrm rot="5400000">
            <a:off x="913296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33C2B5-0843-37A7-C961-7968CAD49C60}"/>
              </a:ext>
            </a:extLst>
          </p:cNvPr>
          <p:cNvSpPr txBox="1"/>
          <p:nvPr/>
        </p:nvSpPr>
        <p:spPr>
          <a:xfrm rot="5400000">
            <a:off x="9657345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09B0FD-473D-0EE2-765C-1CAFD09FD549}"/>
              </a:ext>
            </a:extLst>
          </p:cNvPr>
          <p:cNvSpPr txBox="1"/>
          <p:nvPr/>
        </p:nvSpPr>
        <p:spPr>
          <a:xfrm rot="5400000">
            <a:off x="10707488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23057D-814B-1A3F-DEAE-CDC05CA77F5E}"/>
              </a:ext>
            </a:extLst>
          </p:cNvPr>
          <p:cNvSpPr txBox="1"/>
          <p:nvPr/>
        </p:nvSpPr>
        <p:spPr>
          <a:xfrm rot="2810387">
            <a:off x="10167398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D0F062-4B38-1C95-DBEA-3092F5DD2D12}"/>
              </a:ext>
            </a:extLst>
          </p:cNvPr>
          <p:cNvSpPr/>
          <p:nvPr/>
        </p:nvSpPr>
        <p:spPr>
          <a:xfrm>
            <a:off x="7929689" y="2353132"/>
            <a:ext cx="3134148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559E939-C22A-7ED5-B6FA-B70D4C3FF19B}"/>
              </a:ext>
            </a:extLst>
          </p:cNvPr>
          <p:cNvSpPr/>
          <p:nvPr/>
        </p:nvSpPr>
        <p:spPr>
          <a:xfrm flipH="1">
            <a:off x="6642652" y="3632200"/>
            <a:ext cx="91440" cy="1826768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6F76271-2058-8B4E-8B8C-0EEF41FC69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48274" y="3264408"/>
              <a:ext cx="532612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6F76271-2058-8B4E-8B8C-0EEF41FC69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3365117"/>
                  </p:ext>
                </p:extLst>
              </p:nvPr>
            </p:nvGraphicFramePr>
            <p:xfrm>
              <a:off x="6048274" y="3264408"/>
              <a:ext cx="532612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36" t="-21667" r="-4545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Left Bracket 8">
            <a:extLst>
              <a:ext uri="{FF2B5EF4-FFF2-40B4-BE49-F238E27FC236}">
                <a16:creationId xmlns:a16="http://schemas.microsoft.com/office/drawing/2014/main" id="{3FF5C1AB-55CE-49EF-9C7D-444C946DB17C}"/>
              </a:ext>
            </a:extLst>
          </p:cNvPr>
          <p:cNvSpPr/>
          <p:nvPr/>
        </p:nvSpPr>
        <p:spPr>
          <a:xfrm>
            <a:off x="5895068" y="3632200"/>
            <a:ext cx="91440" cy="1826768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3D050-8CF7-49E1-218C-D387DE3772B2}"/>
                  </a:ext>
                </a:extLst>
              </p:cNvPr>
              <p:cNvSpPr txBox="1"/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3D050-8CF7-49E1-218C-D387DE377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10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82755D9E-ABE5-24AB-C4F0-02C28727E1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93636" y="2350008"/>
              <a:ext cx="262433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8461556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8125573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0687644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997275504"/>
                        </a:ext>
                      </a:extLst>
                    </a:gridCol>
                    <a:gridCol w="532612">
                      <a:extLst>
                        <a:ext uri="{9D8B030D-6E8A-4147-A177-3AD203B41FA5}">
                          <a16:colId xmlns:a16="http://schemas.microsoft.com/office/drawing/2014/main" val="340044824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29136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49071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20314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78787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77412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12377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01431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18563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07916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67405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6830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82755D9E-ABE5-24AB-C4F0-02C28727E1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6645954"/>
                  </p:ext>
                </p:extLst>
              </p:nvPr>
            </p:nvGraphicFramePr>
            <p:xfrm>
              <a:off x="2693636" y="2350008"/>
              <a:ext cx="262433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8461556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8125573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0687644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997275504"/>
                        </a:ext>
                      </a:extLst>
                    </a:gridCol>
                    <a:gridCol w="532612">
                      <a:extLst>
                        <a:ext uri="{9D8B030D-6E8A-4147-A177-3AD203B41FA5}">
                          <a16:colId xmlns:a16="http://schemas.microsoft.com/office/drawing/2014/main" val="34004482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667" r="-4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667" r="-3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63" t="-1667" r="-2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63" t="-1667" r="-1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2045" t="-1667" r="-4545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2913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4907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203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7878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7741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123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0143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1856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0791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6740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6830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01A2E65-88EC-0658-7A30-418627BA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Attack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F819D-ECCF-C334-3E14-46057C4E1A9E}"/>
              </a:ext>
            </a:extLst>
          </p:cNvPr>
          <p:cNvSpPr txBox="1"/>
          <p:nvPr/>
        </p:nvSpPr>
        <p:spPr>
          <a:xfrm rot="5400000">
            <a:off x="3923053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497D0-A143-8643-6C2D-F1171E08A1C2}"/>
              </a:ext>
            </a:extLst>
          </p:cNvPr>
          <p:cNvSpPr txBox="1"/>
          <p:nvPr/>
        </p:nvSpPr>
        <p:spPr>
          <a:xfrm rot="5400000">
            <a:off x="4442337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F720F-2F59-0B7A-4792-3E9CB47A0260}"/>
              </a:ext>
            </a:extLst>
          </p:cNvPr>
          <p:cNvSpPr txBox="1"/>
          <p:nvPr/>
        </p:nvSpPr>
        <p:spPr>
          <a:xfrm rot="5400000">
            <a:off x="4961620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51524-115F-9834-12E3-F36209C9AF24}"/>
              </a:ext>
            </a:extLst>
          </p:cNvPr>
          <p:cNvSpPr txBox="1"/>
          <p:nvPr/>
        </p:nvSpPr>
        <p:spPr>
          <a:xfrm rot="5400000">
            <a:off x="2879396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529C6-6F43-D17D-AF3E-21A0874FE6AD}"/>
              </a:ext>
            </a:extLst>
          </p:cNvPr>
          <p:cNvSpPr txBox="1"/>
          <p:nvPr/>
        </p:nvSpPr>
        <p:spPr>
          <a:xfrm rot="5400000">
            <a:off x="3398679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A65602E1-1D90-C253-185B-4E07FCAF392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23</a:t>
            </a:fld>
            <a:endParaRPr lang="en-US" dirty="0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0B4540D7-C44D-6FD6-5EC6-7507D00BEDF8}"/>
              </a:ext>
            </a:extLst>
          </p:cNvPr>
          <p:cNvSpPr/>
          <p:nvPr/>
        </p:nvSpPr>
        <p:spPr>
          <a:xfrm>
            <a:off x="2400660" y="2743200"/>
            <a:ext cx="91440" cy="363329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B9296DCD-D62E-8071-B690-748964EBD50A}"/>
              </a:ext>
            </a:extLst>
          </p:cNvPr>
          <p:cNvSpPr/>
          <p:nvPr/>
        </p:nvSpPr>
        <p:spPr>
          <a:xfrm flipH="1">
            <a:off x="5520969" y="2740076"/>
            <a:ext cx="91440" cy="363329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E9FBA436-31A7-B48F-A9FF-AD8FE01375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03326" y="2353132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14341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88571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03589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E9FBA436-31A7-B48F-A9FF-AD8FE01375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03326" y="2353132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8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8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8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706" t="-8333" r="-309412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333" r="-205814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000" t="-8333" r="-5814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1434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8857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0358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9DB32FD-F8A3-11BF-EF1F-4CC4EF507B62}"/>
              </a:ext>
            </a:extLst>
          </p:cNvPr>
          <p:cNvSpPr txBox="1"/>
          <p:nvPr/>
        </p:nvSpPr>
        <p:spPr>
          <a:xfrm rot="5400000">
            <a:off x="7575119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4F4683-8807-1144-3041-0253AA3A1E14}"/>
              </a:ext>
            </a:extLst>
          </p:cNvPr>
          <p:cNvSpPr txBox="1"/>
          <p:nvPr/>
        </p:nvSpPr>
        <p:spPr>
          <a:xfrm rot="5400000">
            <a:off x="80944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F4CA99-B041-2A0F-30B8-7A5C22C7B2EE}"/>
              </a:ext>
            </a:extLst>
          </p:cNvPr>
          <p:cNvSpPr txBox="1"/>
          <p:nvPr/>
        </p:nvSpPr>
        <p:spPr>
          <a:xfrm rot="5400000">
            <a:off x="8613686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FB2F36-EEC2-9219-73E1-85C4A4F5D668}"/>
              </a:ext>
            </a:extLst>
          </p:cNvPr>
          <p:cNvSpPr txBox="1"/>
          <p:nvPr/>
        </p:nvSpPr>
        <p:spPr>
          <a:xfrm rot="5400000">
            <a:off x="913296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33C2B5-0843-37A7-C961-7968CAD49C60}"/>
              </a:ext>
            </a:extLst>
          </p:cNvPr>
          <p:cNvSpPr txBox="1"/>
          <p:nvPr/>
        </p:nvSpPr>
        <p:spPr>
          <a:xfrm rot="5400000">
            <a:off x="9657345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09B0FD-473D-0EE2-765C-1CAFD09FD549}"/>
              </a:ext>
            </a:extLst>
          </p:cNvPr>
          <p:cNvSpPr txBox="1"/>
          <p:nvPr/>
        </p:nvSpPr>
        <p:spPr>
          <a:xfrm rot="5400000">
            <a:off x="10707488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23057D-814B-1A3F-DEAE-CDC05CA77F5E}"/>
              </a:ext>
            </a:extLst>
          </p:cNvPr>
          <p:cNvSpPr txBox="1"/>
          <p:nvPr/>
        </p:nvSpPr>
        <p:spPr>
          <a:xfrm rot="2810387">
            <a:off x="10167398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D0F062-4B38-1C95-DBEA-3092F5DD2D12}"/>
              </a:ext>
            </a:extLst>
          </p:cNvPr>
          <p:cNvSpPr/>
          <p:nvPr/>
        </p:nvSpPr>
        <p:spPr>
          <a:xfrm>
            <a:off x="8450751" y="2353132"/>
            <a:ext cx="2613086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559E939-C22A-7ED5-B6FA-B70D4C3FF19B}"/>
              </a:ext>
            </a:extLst>
          </p:cNvPr>
          <p:cNvSpPr/>
          <p:nvPr/>
        </p:nvSpPr>
        <p:spPr>
          <a:xfrm flipH="1">
            <a:off x="6642652" y="3632200"/>
            <a:ext cx="91440" cy="1826768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6F76271-2058-8B4E-8B8C-0EEF41FC69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48274" y="3264408"/>
              <a:ext cx="532612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6F76271-2058-8B4E-8B8C-0EEF41FC69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7963366"/>
                  </p:ext>
                </p:extLst>
              </p:nvPr>
            </p:nvGraphicFramePr>
            <p:xfrm>
              <a:off x="6048274" y="3264408"/>
              <a:ext cx="532612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36" t="-21667" r="-4545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Left Bracket 8">
            <a:extLst>
              <a:ext uri="{FF2B5EF4-FFF2-40B4-BE49-F238E27FC236}">
                <a16:creationId xmlns:a16="http://schemas.microsoft.com/office/drawing/2014/main" id="{3FF5C1AB-55CE-49EF-9C7D-444C946DB17C}"/>
              </a:ext>
            </a:extLst>
          </p:cNvPr>
          <p:cNvSpPr/>
          <p:nvPr/>
        </p:nvSpPr>
        <p:spPr>
          <a:xfrm>
            <a:off x="5895068" y="3632200"/>
            <a:ext cx="91440" cy="1826768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3D050-8CF7-49E1-218C-D387DE3772B2}"/>
                  </a:ext>
                </a:extLst>
              </p:cNvPr>
              <p:cNvSpPr txBox="1"/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3D050-8CF7-49E1-218C-D387DE377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58FEE15-E734-850F-478E-C7FEB8D9C4B9}"/>
              </a:ext>
            </a:extLst>
          </p:cNvPr>
          <p:cNvSpPr/>
          <p:nvPr/>
        </p:nvSpPr>
        <p:spPr>
          <a:xfrm>
            <a:off x="7400607" y="2350008"/>
            <a:ext cx="532612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82755D9E-ABE5-24AB-C4F0-02C28727E1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93636" y="2350008"/>
              <a:ext cx="262433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8461556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8125573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0687644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997275504"/>
                        </a:ext>
                      </a:extLst>
                    </a:gridCol>
                    <a:gridCol w="532612">
                      <a:extLst>
                        <a:ext uri="{9D8B030D-6E8A-4147-A177-3AD203B41FA5}">
                          <a16:colId xmlns:a16="http://schemas.microsoft.com/office/drawing/2014/main" val="340044824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29136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49071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20314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78787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77412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12377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01431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18563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07916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67405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6830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82755D9E-ABE5-24AB-C4F0-02C28727E1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693636" y="2350008"/>
              <a:ext cx="262433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8461556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8125573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0687644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997275504"/>
                        </a:ext>
                      </a:extLst>
                    </a:gridCol>
                    <a:gridCol w="532612">
                      <a:extLst>
                        <a:ext uri="{9D8B030D-6E8A-4147-A177-3AD203B41FA5}">
                          <a16:colId xmlns:a16="http://schemas.microsoft.com/office/drawing/2014/main" val="34004482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1667" r="-4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1667" r="-3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63" t="-1667" r="-2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63" t="-1667" r="-106977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2045" t="-1667" r="-4545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2913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4907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2031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97878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7741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1237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20143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01856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0791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6740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6830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01A2E65-88EC-0658-7A30-418627BA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Attack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2F819D-ECCF-C334-3E14-46057C4E1A9E}"/>
              </a:ext>
            </a:extLst>
          </p:cNvPr>
          <p:cNvSpPr txBox="1"/>
          <p:nvPr/>
        </p:nvSpPr>
        <p:spPr>
          <a:xfrm rot="5400000">
            <a:off x="3923053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497D0-A143-8643-6C2D-F1171E08A1C2}"/>
              </a:ext>
            </a:extLst>
          </p:cNvPr>
          <p:cNvSpPr txBox="1"/>
          <p:nvPr/>
        </p:nvSpPr>
        <p:spPr>
          <a:xfrm rot="5400000">
            <a:off x="4442337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F720F-2F59-0B7A-4792-3E9CB47A0260}"/>
              </a:ext>
            </a:extLst>
          </p:cNvPr>
          <p:cNvSpPr txBox="1"/>
          <p:nvPr/>
        </p:nvSpPr>
        <p:spPr>
          <a:xfrm rot="5400000">
            <a:off x="4961620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51524-115F-9834-12E3-F36209C9AF24}"/>
              </a:ext>
            </a:extLst>
          </p:cNvPr>
          <p:cNvSpPr txBox="1"/>
          <p:nvPr/>
        </p:nvSpPr>
        <p:spPr>
          <a:xfrm rot="5400000">
            <a:off x="2879396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529C6-6F43-D17D-AF3E-21A0874FE6AD}"/>
              </a:ext>
            </a:extLst>
          </p:cNvPr>
          <p:cNvSpPr txBox="1"/>
          <p:nvPr/>
        </p:nvSpPr>
        <p:spPr>
          <a:xfrm rot="5400000">
            <a:off x="3398679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A65602E1-1D90-C253-185B-4E07FCAF392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24</a:t>
            </a:fld>
            <a:endParaRPr lang="en-US" dirty="0"/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0B4540D7-C44D-6FD6-5EC6-7507D00BEDF8}"/>
              </a:ext>
            </a:extLst>
          </p:cNvPr>
          <p:cNvSpPr/>
          <p:nvPr/>
        </p:nvSpPr>
        <p:spPr>
          <a:xfrm>
            <a:off x="2400660" y="2743200"/>
            <a:ext cx="91440" cy="363329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B9296DCD-D62E-8071-B690-748964EBD50A}"/>
              </a:ext>
            </a:extLst>
          </p:cNvPr>
          <p:cNvSpPr/>
          <p:nvPr/>
        </p:nvSpPr>
        <p:spPr>
          <a:xfrm flipH="1">
            <a:off x="5520969" y="2740076"/>
            <a:ext cx="91440" cy="363329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E9FBA436-31A7-B48F-A9FF-AD8FE01375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03326" y="2353132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14341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88571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03589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E9FBA436-31A7-B48F-A9FF-AD8FE01375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403326" y="2353132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8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8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8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706" t="-8333" r="-309412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8333" r="-205814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000" t="-8333" r="-5814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1434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8857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0358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9DB32FD-F8A3-11BF-EF1F-4CC4EF507B62}"/>
              </a:ext>
            </a:extLst>
          </p:cNvPr>
          <p:cNvSpPr txBox="1"/>
          <p:nvPr/>
        </p:nvSpPr>
        <p:spPr>
          <a:xfrm rot="5400000">
            <a:off x="7575119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4F4683-8807-1144-3041-0253AA3A1E14}"/>
              </a:ext>
            </a:extLst>
          </p:cNvPr>
          <p:cNvSpPr txBox="1"/>
          <p:nvPr/>
        </p:nvSpPr>
        <p:spPr>
          <a:xfrm rot="5400000">
            <a:off x="80944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F4CA99-B041-2A0F-30B8-7A5C22C7B2EE}"/>
              </a:ext>
            </a:extLst>
          </p:cNvPr>
          <p:cNvSpPr txBox="1"/>
          <p:nvPr/>
        </p:nvSpPr>
        <p:spPr>
          <a:xfrm rot="5400000">
            <a:off x="8613686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FB2F36-EEC2-9219-73E1-85C4A4F5D668}"/>
              </a:ext>
            </a:extLst>
          </p:cNvPr>
          <p:cNvSpPr txBox="1"/>
          <p:nvPr/>
        </p:nvSpPr>
        <p:spPr>
          <a:xfrm rot="5400000">
            <a:off x="913296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33C2B5-0843-37A7-C961-7968CAD49C60}"/>
              </a:ext>
            </a:extLst>
          </p:cNvPr>
          <p:cNvSpPr txBox="1"/>
          <p:nvPr/>
        </p:nvSpPr>
        <p:spPr>
          <a:xfrm rot="5400000">
            <a:off x="9657345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09B0FD-473D-0EE2-765C-1CAFD09FD549}"/>
              </a:ext>
            </a:extLst>
          </p:cNvPr>
          <p:cNvSpPr txBox="1"/>
          <p:nvPr/>
        </p:nvSpPr>
        <p:spPr>
          <a:xfrm rot="5400000">
            <a:off x="10707488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23057D-814B-1A3F-DEAE-CDC05CA77F5E}"/>
              </a:ext>
            </a:extLst>
          </p:cNvPr>
          <p:cNvSpPr txBox="1"/>
          <p:nvPr/>
        </p:nvSpPr>
        <p:spPr>
          <a:xfrm rot="2810387">
            <a:off x="10167398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D0F062-4B38-1C95-DBEA-3092F5DD2D12}"/>
              </a:ext>
            </a:extLst>
          </p:cNvPr>
          <p:cNvSpPr/>
          <p:nvPr/>
        </p:nvSpPr>
        <p:spPr>
          <a:xfrm>
            <a:off x="8450751" y="2353132"/>
            <a:ext cx="2613086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1559E939-C22A-7ED5-B6FA-B70D4C3FF19B}"/>
              </a:ext>
            </a:extLst>
          </p:cNvPr>
          <p:cNvSpPr/>
          <p:nvPr/>
        </p:nvSpPr>
        <p:spPr>
          <a:xfrm flipH="1">
            <a:off x="6642652" y="3632200"/>
            <a:ext cx="91440" cy="1826768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6F76271-2058-8B4E-8B8C-0EEF41FC69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48274" y="3264408"/>
              <a:ext cx="532612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6F76271-2058-8B4E-8B8C-0EEF41FC69E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48274" y="3264408"/>
              <a:ext cx="532612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36" t="-21667" r="-4545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Left Bracket 8">
            <a:extLst>
              <a:ext uri="{FF2B5EF4-FFF2-40B4-BE49-F238E27FC236}">
                <a16:creationId xmlns:a16="http://schemas.microsoft.com/office/drawing/2014/main" id="{3FF5C1AB-55CE-49EF-9C7D-444C946DB17C}"/>
              </a:ext>
            </a:extLst>
          </p:cNvPr>
          <p:cNvSpPr/>
          <p:nvPr/>
        </p:nvSpPr>
        <p:spPr>
          <a:xfrm>
            <a:off x="5895068" y="3632200"/>
            <a:ext cx="91440" cy="1826768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3D050-8CF7-49E1-218C-D387DE3772B2}"/>
                  </a:ext>
                </a:extLst>
              </p:cNvPr>
              <p:cNvSpPr txBox="1"/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A3D050-8CF7-49E1-218C-D387DE377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58FEE15-E734-850F-478E-C7FEB8D9C4B9}"/>
              </a:ext>
            </a:extLst>
          </p:cNvPr>
          <p:cNvSpPr/>
          <p:nvPr/>
        </p:nvSpPr>
        <p:spPr>
          <a:xfrm>
            <a:off x="7400607" y="2350008"/>
            <a:ext cx="532612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27D924-5966-3FA2-F9D5-334C24DE6C26}"/>
              </a:ext>
            </a:extLst>
          </p:cNvPr>
          <p:cNvSpPr/>
          <p:nvPr/>
        </p:nvSpPr>
        <p:spPr>
          <a:xfrm>
            <a:off x="3210746" y="2346884"/>
            <a:ext cx="532612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C586A-1329-B176-1B67-3296C91F2A60}"/>
              </a:ext>
            </a:extLst>
          </p:cNvPr>
          <p:cNvSpPr/>
          <p:nvPr/>
        </p:nvSpPr>
        <p:spPr>
          <a:xfrm>
            <a:off x="4256062" y="2346884"/>
            <a:ext cx="532613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8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575A-4D72-8DEB-FF6D-D34BE0D4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LU" dirty="0"/>
              <a:t>SEL </a:t>
            </a:r>
            <a:r>
              <a:rPr lang="fr-LU" dirty="0" err="1"/>
              <a:t>Masking</a:t>
            </a:r>
            <a:r>
              <a:rPr lang="fr-LU" dirty="0"/>
              <a:t> </a:t>
            </a:r>
            <a:r>
              <a:rPr lang="fr-LU" dirty="0" err="1"/>
              <a:t>scheme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BCEEF3-6129-3FEB-9F8E-C9C5121D3CA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65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92EA-7FE3-EA15-11B0-CF3C89FC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SEL </a:t>
            </a:r>
            <a:r>
              <a:rPr lang="fr-LU" dirty="0" err="1"/>
              <a:t>masking</a:t>
            </a:r>
            <a:r>
              <a:rPr lang="fr-LU" dirty="0"/>
              <a:t> </a:t>
            </a:r>
            <a:r>
              <a:rPr lang="fr-LU" dirty="0" err="1"/>
              <a:t>scheme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A81DD-2C65-50F5-7BD2-505AC1772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2271"/>
                <a:ext cx="10515600" cy="4102637"/>
              </a:xfrm>
            </p:spPr>
            <p:txBody>
              <a:bodyPr/>
              <a:lstStyle/>
              <a:p>
                <a:r>
                  <a:rPr lang="fr-LU" dirty="0"/>
                  <a:t>Seker, </a:t>
                </a:r>
                <a:r>
                  <a:rPr lang="fr-LU" dirty="0" err="1"/>
                  <a:t>Eisenbarth</a:t>
                </a:r>
                <a:r>
                  <a:rPr lang="fr-LU" dirty="0"/>
                  <a:t> and Liskiewicz</a:t>
                </a:r>
                <a:r>
                  <a:rPr lang="fr-LU" baseline="30000" dirty="0"/>
                  <a:t>1</a:t>
                </a:r>
                <a:r>
                  <a:rPr lang="fr-LU" dirty="0"/>
                  <a:t> </a:t>
                </a:r>
                <a:r>
                  <a:rPr lang="fr-LU" dirty="0" err="1"/>
                  <a:t>introduced</a:t>
                </a:r>
                <a:r>
                  <a:rPr lang="fr-LU" dirty="0"/>
                  <a:t> a new </a:t>
                </a:r>
                <a:r>
                  <a:rPr lang="fr-LU" dirty="0" err="1"/>
                  <a:t>masking</a:t>
                </a:r>
                <a:r>
                  <a:rPr lang="fr-LU" dirty="0"/>
                  <a:t> </a:t>
                </a:r>
                <a:r>
                  <a:rPr lang="fr-LU" dirty="0" err="1"/>
                  <a:t>scheme</a:t>
                </a:r>
                <a:r>
                  <a:rPr lang="fr-LU" dirty="0"/>
                  <a:t> </a:t>
                </a:r>
                <a:r>
                  <a:rPr lang="fr-LU" dirty="0" err="1"/>
                  <a:t>that</a:t>
                </a:r>
                <a:r>
                  <a:rPr lang="fr-LU" dirty="0"/>
                  <a:t> has the </a:t>
                </a:r>
                <a:r>
                  <a:rPr lang="fr-LU" dirty="0" err="1"/>
                  <a:t>decoding</a:t>
                </a:r>
                <a:r>
                  <a:rPr lang="fr-LU" dirty="0"/>
                  <a:t> </a:t>
                </a:r>
                <a:r>
                  <a:rPr lang="fr-LU" dirty="0" err="1"/>
                  <a:t>function</a:t>
                </a:r>
                <a:r>
                  <a:rPr lang="fr-LU" dirty="0"/>
                  <a:t>:</a:t>
                </a:r>
              </a:p>
              <a:p>
                <a:endParaRPr lang="fr-LU" dirty="0"/>
              </a:p>
              <a:p>
                <a:endParaRPr lang="fr-LU" dirty="0"/>
              </a:p>
              <a:p>
                <a:endParaRPr lang="fr-LU" dirty="0"/>
              </a:p>
              <a:p>
                <a:r>
                  <a:rPr lang="fr-LU" dirty="0"/>
                  <a:t>The </a:t>
                </a:r>
                <a:r>
                  <a:rPr lang="fr-LU" dirty="0" err="1"/>
                  <a:t>parameter</a:t>
                </a:r>
                <a:r>
                  <a:rPr lang="fr-L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LU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LU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LU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LU" sz="28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fr-LU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LU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LU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LU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LU" sz="2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prevents the previous LDA attack, as it is non-linear.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A81DD-2C65-50F5-7BD2-505AC1772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2271"/>
                <a:ext cx="10515600" cy="4102637"/>
              </a:xfrm>
              <a:blipFill>
                <a:blip r:embed="rId2"/>
                <a:stretch>
                  <a:fillRect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E094-C800-F5F3-6FE3-4BFAB8126ABA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C42FBC-9A8D-B7E4-44F4-91EB46AA0A89}"/>
                  </a:ext>
                </a:extLst>
              </p:cNvPr>
              <p:cNvSpPr txBox="1"/>
              <p:nvPr/>
            </p:nvSpPr>
            <p:spPr>
              <a:xfrm>
                <a:off x="3157167" y="3093201"/>
                <a:ext cx="58776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L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L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fr-LU" sz="3200" b="0" i="0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3200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3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LU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C42FBC-9A8D-B7E4-44F4-91EB46AA0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167" y="3093201"/>
                <a:ext cx="58776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8F8728D-33DC-9DB4-FD31-C662DE8DD9FB}"/>
              </a:ext>
            </a:extLst>
          </p:cNvPr>
          <p:cNvSpPr txBox="1"/>
          <p:nvPr/>
        </p:nvSpPr>
        <p:spPr>
          <a:xfrm>
            <a:off x="720969" y="6391997"/>
            <a:ext cx="7797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sz="1600" dirty="0"/>
              <a:t>1. CHES 2021: </a:t>
            </a:r>
            <a:r>
              <a:rPr lang="en-US" sz="1600" dirty="0"/>
              <a:t>A White-Box Masking Scheme Resisting Computational and Algebraic Attacks</a:t>
            </a:r>
            <a:r>
              <a:rPr lang="fr-LU" sz="16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40186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73DD-3A8F-DBBA-5307-6503CDAB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SEL </a:t>
            </a:r>
            <a:r>
              <a:rPr lang="fr-LU" dirty="0" err="1"/>
              <a:t>masking</a:t>
            </a:r>
            <a:r>
              <a:rPr lang="fr-LU" dirty="0"/>
              <a:t> </a:t>
            </a:r>
            <a:r>
              <a:rPr lang="fr-LU" dirty="0" err="1"/>
              <a:t>scheme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15D66-8913-2C5B-718F-C68F4AF53ED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69D7ABA3-0C1B-C151-ACE8-461CCB716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495649"/>
                  </p:ext>
                </p:extLst>
              </p:nvPr>
            </p:nvGraphicFramePr>
            <p:xfrm>
              <a:off x="1128164" y="2353132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69D7ABA3-0C1B-C151-ACE8-461CCB716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495649"/>
                  </p:ext>
                </p:extLst>
              </p:nvPr>
            </p:nvGraphicFramePr>
            <p:xfrm>
              <a:off x="1128164" y="2353132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333" r="-15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333" r="-14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333" r="-13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8333" r="-12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235" t="-8333" r="-111647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8837" t="-8333" r="-10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8837" t="-8333" r="-9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765" t="-8333" r="-71294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7674" t="-8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7674" t="-8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97674" t="-8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7674" t="-8333" r="-3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6471" t="-8333" r="-20823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96512" t="-8333" r="-5814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59497C4-BB88-C1BB-D420-29FF30F3A3B0}"/>
              </a:ext>
            </a:extLst>
          </p:cNvPr>
          <p:cNvSpPr txBox="1"/>
          <p:nvPr/>
        </p:nvSpPr>
        <p:spPr>
          <a:xfrm rot="5400000">
            <a:off x="7575119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D7571-95BA-30F2-98CD-F28B55576C4E}"/>
              </a:ext>
            </a:extLst>
          </p:cNvPr>
          <p:cNvSpPr txBox="1"/>
          <p:nvPr/>
        </p:nvSpPr>
        <p:spPr>
          <a:xfrm rot="5400000">
            <a:off x="80944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A13EA-9612-B8C0-F352-6AF2AA97234F}"/>
              </a:ext>
            </a:extLst>
          </p:cNvPr>
          <p:cNvSpPr txBox="1"/>
          <p:nvPr/>
        </p:nvSpPr>
        <p:spPr>
          <a:xfrm rot="5400000">
            <a:off x="8613686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BF719-9FE1-10EC-25A9-5856D02A29D9}"/>
              </a:ext>
            </a:extLst>
          </p:cNvPr>
          <p:cNvSpPr txBox="1"/>
          <p:nvPr/>
        </p:nvSpPr>
        <p:spPr>
          <a:xfrm rot="5400000">
            <a:off x="913296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1A22E-35E9-D016-1C2B-95316B80C80C}"/>
              </a:ext>
            </a:extLst>
          </p:cNvPr>
          <p:cNvSpPr txBox="1"/>
          <p:nvPr/>
        </p:nvSpPr>
        <p:spPr>
          <a:xfrm rot="5400000">
            <a:off x="9657345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BDA64-9997-D333-59CB-87614FEACEB9}"/>
              </a:ext>
            </a:extLst>
          </p:cNvPr>
          <p:cNvSpPr txBox="1"/>
          <p:nvPr/>
        </p:nvSpPr>
        <p:spPr>
          <a:xfrm rot="5400000">
            <a:off x="10707488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16C02-1FE3-E3CC-B0CD-7AF110C67D73}"/>
              </a:ext>
            </a:extLst>
          </p:cNvPr>
          <p:cNvSpPr txBox="1"/>
          <p:nvPr/>
        </p:nvSpPr>
        <p:spPr>
          <a:xfrm rot="2810387">
            <a:off x="10167398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3AEE4-ABCB-6BAC-9C02-39AB4D12D1AC}"/>
              </a:ext>
            </a:extLst>
          </p:cNvPr>
          <p:cNvSpPr txBox="1"/>
          <p:nvPr/>
        </p:nvSpPr>
        <p:spPr>
          <a:xfrm rot="5400000">
            <a:off x="3923053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D0529-5EC6-6FE0-8248-42D999D1A994}"/>
              </a:ext>
            </a:extLst>
          </p:cNvPr>
          <p:cNvSpPr txBox="1"/>
          <p:nvPr/>
        </p:nvSpPr>
        <p:spPr>
          <a:xfrm rot="5400000">
            <a:off x="4442337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7CE0E-D19E-CEC6-1D11-7CF0F2B9F37F}"/>
              </a:ext>
            </a:extLst>
          </p:cNvPr>
          <p:cNvSpPr txBox="1"/>
          <p:nvPr/>
        </p:nvSpPr>
        <p:spPr>
          <a:xfrm rot="5400000">
            <a:off x="4961620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614F1-C628-47D4-5F6B-12F2E3D0CE25}"/>
              </a:ext>
            </a:extLst>
          </p:cNvPr>
          <p:cNvSpPr txBox="1"/>
          <p:nvPr/>
        </p:nvSpPr>
        <p:spPr>
          <a:xfrm rot="5400000">
            <a:off x="54809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FD8097-09D2-9026-BEE9-99EAC37B696B}"/>
              </a:ext>
            </a:extLst>
          </p:cNvPr>
          <p:cNvSpPr txBox="1"/>
          <p:nvPr/>
        </p:nvSpPr>
        <p:spPr>
          <a:xfrm rot="5400000">
            <a:off x="600527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4412A-4B86-50A2-1B3A-728948B1FC96}"/>
              </a:ext>
            </a:extLst>
          </p:cNvPr>
          <p:cNvSpPr txBox="1"/>
          <p:nvPr/>
        </p:nvSpPr>
        <p:spPr>
          <a:xfrm rot="5400000">
            <a:off x="7055422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580D53-3C92-56FD-8114-FB4BF6564EE5}"/>
              </a:ext>
            </a:extLst>
          </p:cNvPr>
          <p:cNvSpPr txBox="1"/>
          <p:nvPr/>
        </p:nvSpPr>
        <p:spPr>
          <a:xfrm rot="2810387">
            <a:off x="6515332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388002-F9CF-B9CA-6912-82185433264A}"/>
              </a:ext>
            </a:extLst>
          </p:cNvPr>
          <p:cNvSpPr txBox="1"/>
          <p:nvPr/>
        </p:nvSpPr>
        <p:spPr>
          <a:xfrm rot="5400000">
            <a:off x="1825145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857AF-1967-24B0-9D45-6A2AC0600E11}"/>
              </a:ext>
            </a:extLst>
          </p:cNvPr>
          <p:cNvSpPr txBox="1"/>
          <p:nvPr/>
        </p:nvSpPr>
        <p:spPr>
          <a:xfrm rot="5400000">
            <a:off x="2879396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26F5E-DBEE-5B60-7245-39FF1C24C3E1}"/>
              </a:ext>
            </a:extLst>
          </p:cNvPr>
          <p:cNvSpPr txBox="1"/>
          <p:nvPr/>
        </p:nvSpPr>
        <p:spPr>
          <a:xfrm rot="5400000">
            <a:off x="3398679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440B4C31-7BEA-CF52-60FD-F75289E19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690688"/>
                <a:ext cx="11226800" cy="849312"/>
              </a:xfrm>
            </p:spPr>
            <p:txBody>
              <a:bodyPr>
                <a:normAutofit fontScale="92500"/>
              </a:bodyPr>
              <a:lstStyle/>
              <a:p>
                <a:r>
                  <a:rPr lang="fr-LU" dirty="0">
                    <a:solidFill>
                      <a:schemeClr val="tx1"/>
                    </a:solidFill>
                  </a:rPr>
                  <a:t>There </a:t>
                </a:r>
                <a:r>
                  <a:rPr lang="fr-LU" dirty="0" err="1">
                    <a:solidFill>
                      <a:schemeClr val="tx1"/>
                    </a:solidFill>
                  </a:rPr>
                  <a:t>exists</a:t>
                </a:r>
                <a:r>
                  <a:rPr lang="fr-L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L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e>
                    </m:acc>
                  </m:oMath>
                </a14:m>
                <a:r>
                  <a:rPr lang="fr-LU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L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e>
                    </m:acc>
                    <m:r>
                      <a:rPr lang="fr-L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L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L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e>
                    </m:acc>
                    <m:r>
                      <a:rPr lang="fr-L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fr-L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acc>
                  </m:oMath>
                </a14:m>
                <a:r>
                  <a:rPr lang="fr-LU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fr-L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L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∈{0,…,255}</m:t>
                    </m:r>
                  </m:oMath>
                </a14:m>
                <a:r>
                  <a:rPr lang="fr-LU" dirty="0">
                    <a:solidFill>
                      <a:schemeClr val="tx1"/>
                    </a:solidFill>
                  </a:rPr>
                  <a:t> </a:t>
                </a:r>
                <a:r>
                  <a:rPr lang="fr-LU" dirty="0" err="1">
                    <a:solidFill>
                      <a:schemeClr val="tx1"/>
                    </a:solidFill>
                  </a:rPr>
                  <a:t>such</a:t>
                </a:r>
                <a:r>
                  <a:rPr lang="fr-LU" dirty="0">
                    <a:solidFill>
                      <a:schemeClr val="tx1"/>
                    </a:solidFill>
                  </a:rPr>
                  <a:t> </a:t>
                </a:r>
                <a:r>
                  <a:rPr lang="fr-LU" dirty="0" err="1">
                    <a:solidFill>
                      <a:schemeClr val="tx1"/>
                    </a:solidFill>
                  </a:rPr>
                  <a:t>that</a:t>
                </a:r>
                <a:r>
                  <a:rPr lang="fr-LU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L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e>
                    </m:acc>
                    <m:r>
                      <a:rPr lang="fr-L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acc>
                      <m:accPr>
                        <m:chr m:val="⃗"/>
                        <m:ctrlPr>
                          <a:rPr lang="fr-L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e>
                    </m:acc>
                    <m:r>
                      <a:rPr lang="fr-LU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acc>
                      <m:accPr>
                        <m:chr m:val="⃗"/>
                        <m:ctrlPr>
                          <a:rPr lang="fr-L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e>
                    </m:acc>
                    <m:r>
                      <a:rPr lang="fr-L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L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e>
                    </m:acc>
                    <m:r>
                      <a:rPr lang="fr-L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L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L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L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L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</m:e>
                    </m:acc>
                  </m:oMath>
                </a14:m>
                <a:r>
                  <a:rPr lang="fr-LU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440B4C31-7BEA-CF52-60FD-F75289E19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690688"/>
                <a:ext cx="11226800" cy="849312"/>
              </a:xfrm>
              <a:blipFill>
                <a:blip r:embed="rId3"/>
                <a:stretch>
                  <a:fillRect t="-2143" r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043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15D66-8913-2C5B-718F-C68F4AF53ED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69D7ABA3-0C1B-C151-ACE8-461CCB716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0601098"/>
                  </p:ext>
                </p:extLst>
              </p:nvPr>
            </p:nvGraphicFramePr>
            <p:xfrm>
              <a:off x="1128164" y="2353132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69D7ABA3-0C1B-C151-ACE8-461CCB716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0601098"/>
                  </p:ext>
                </p:extLst>
              </p:nvPr>
            </p:nvGraphicFramePr>
            <p:xfrm>
              <a:off x="1128164" y="2353132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333" r="-15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333" r="-14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333" r="-13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8333" r="-12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235" t="-8333" r="-111647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8837" t="-8333" r="-10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8837" t="-8333" r="-9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765" t="-8333" r="-71294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7674" t="-8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7674" t="-8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97674" t="-8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7674" t="-8333" r="-3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6471" t="-8333" r="-20823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96512" t="-8333" r="-5814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59497C4-BB88-C1BB-D420-29FF30F3A3B0}"/>
              </a:ext>
            </a:extLst>
          </p:cNvPr>
          <p:cNvSpPr txBox="1"/>
          <p:nvPr/>
        </p:nvSpPr>
        <p:spPr>
          <a:xfrm rot="5400000">
            <a:off x="7575119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D7571-95BA-30F2-98CD-F28B55576C4E}"/>
              </a:ext>
            </a:extLst>
          </p:cNvPr>
          <p:cNvSpPr txBox="1"/>
          <p:nvPr/>
        </p:nvSpPr>
        <p:spPr>
          <a:xfrm rot="5400000">
            <a:off x="80944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A13EA-9612-B8C0-F352-6AF2AA97234F}"/>
              </a:ext>
            </a:extLst>
          </p:cNvPr>
          <p:cNvSpPr txBox="1"/>
          <p:nvPr/>
        </p:nvSpPr>
        <p:spPr>
          <a:xfrm rot="5400000">
            <a:off x="8613686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BF719-9FE1-10EC-25A9-5856D02A29D9}"/>
              </a:ext>
            </a:extLst>
          </p:cNvPr>
          <p:cNvSpPr txBox="1"/>
          <p:nvPr/>
        </p:nvSpPr>
        <p:spPr>
          <a:xfrm rot="5400000">
            <a:off x="913296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1A22E-35E9-D016-1C2B-95316B80C80C}"/>
              </a:ext>
            </a:extLst>
          </p:cNvPr>
          <p:cNvSpPr txBox="1"/>
          <p:nvPr/>
        </p:nvSpPr>
        <p:spPr>
          <a:xfrm rot="5400000">
            <a:off x="9657345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BDA64-9997-D333-59CB-87614FEACEB9}"/>
              </a:ext>
            </a:extLst>
          </p:cNvPr>
          <p:cNvSpPr txBox="1"/>
          <p:nvPr/>
        </p:nvSpPr>
        <p:spPr>
          <a:xfrm rot="5400000">
            <a:off x="10707488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16C02-1FE3-E3CC-B0CD-7AF110C67D73}"/>
              </a:ext>
            </a:extLst>
          </p:cNvPr>
          <p:cNvSpPr txBox="1"/>
          <p:nvPr/>
        </p:nvSpPr>
        <p:spPr>
          <a:xfrm rot="2810387">
            <a:off x="10167398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3AEE4-ABCB-6BAC-9C02-39AB4D12D1AC}"/>
              </a:ext>
            </a:extLst>
          </p:cNvPr>
          <p:cNvSpPr txBox="1"/>
          <p:nvPr/>
        </p:nvSpPr>
        <p:spPr>
          <a:xfrm rot="5400000">
            <a:off x="3923053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D0529-5EC6-6FE0-8248-42D999D1A994}"/>
              </a:ext>
            </a:extLst>
          </p:cNvPr>
          <p:cNvSpPr txBox="1"/>
          <p:nvPr/>
        </p:nvSpPr>
        <p:spPr>
          <a:xfrm rot="5400000">
            <a:off x="4442337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7CE0E-D19E-CEC6-1D11-7CF0F2B9F37F}"/>
              </a:ext>
            </a:extLst>
          </p:cNvPr>
          <p:cNvSpPr txBox="1"/>
          <p:nvPr/>
        </p:nvSpPr>
        <p:spPr>
          <a:xfrm rot="5400000">
            <a:off x="4961620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614F1-C628-47D4-5F6B-12F2E3D0CE25}"/>
              </a:ext>
            </a:extLst>
          </p:cNvPr>
          <p:cNvSpPr txBox="1"/>
          <p:nvPr/>
        </p:nvSpPr>
        <p:spPr>
          <a:xfrm rot="5400000">
            <a:off x="54809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FD8097-09D2-9026-BEE9-99EAC37B696B}"/>
              </a:ext>
            </a:extLst>
          </p:cNvPr>
          <p:cNvSpPr txBox="1"/>
          <p:nvPr/>
        </p:nvSpPr>
        <p:spPr>
          <a:xfrm rot="5400000">
            <a:off x="600527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4412A-4B86-50A2-1B3A-728948B1FC96}"/>
              </a:ext>
            </a:extLst>
          </p:cNvPr>
          <p:cNvSpPr txBox="1"/>
          <p:nvPr/>
        </p:nvSpPr>
        <p:spPr>
          <a:xfrm rot="5400000">
            <a:off x="7055422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580D53-3C92-56FD-8114-FB4BF6564EE5}"/>
              </a:ext>
            </a:extLst>
          </p:cNvPr>
          <p:cNvSpPr txBox="1"/>
          <p:nvPr/>
        </p:nvSpPr>
        <p:spPr>
          <a:xfrm rot="2810387">
            <a:off x="6515332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388002-F9CF-B9CA-6912-82185433264A}"/>
              </a:ext>
            </a:extLst>
          </p:cNvPr>
          <p:cNvSpPr txBox="1"/>
          <p:nvPr/>
        </p:nvSpPr>
        <p:spPr>
          <a:xfrm rot="5400000">
            <a:off x="1825145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857AF-1967-24B0-9D45-6A2AC0600E11}"/>
              </a:ext>
            </a:extLst>
          </p:cNvPr>
          <p:cNvSpPr txBox="1"/>
          <p:nvPr/>
        </p:nvSpPr>
        <p:spPr>
          <a:xfrm rot="5400000">
            <a:off x="2879396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26F5E-DBEE-5B60-7245-39FF1C24C3E1}"/>
              </a:ext>
            </a:extLst>
          </p:cNvPr>
          <p:cNvSpPr txBox="1"/>
          <p:nvPr/>
        </p:nvSpPr>
        <p:spPr>
          <a:xfrm rot="5400000">
            <a:off x="3398679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ACD77-6F79-E8EF-1380-AA85DB1F7B0E}"/>
              </a:ext>
            </a:extLst>
          </p:cNvPr>
          <p:cNvSpPr/>
          <p:nvPr/>
        </p:nvSpPr>
        <p:spPr>
          <a:xfrm>
            <a:off x="1120577" y="2353132"/>
            <a:ext cx="1582106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AC8B53-AA45-B463-2D81-52A1E0FD477F}"/>
              </a:ext>
            </a:extLst>
          </p:cNvPr>
          <p:cNvSpPr/>
          <p:nvPr/>
        </p:nvSpPr>
        <p:spPr>
          <a:xfrm>
            <a:off x="3210296" y="2353132"/>
            <a:ext cx="536045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43B8ED-B428-95CA-39EA-A2BC27CE0B88}"/>
              </a:ext>
            </a:extLst>
          </p:cNvPr>
          <p:cNvSpPr/>
          <p:nvPr/>
        </p:nvSpPr>
        <p:spPr>
          <a:xfrm>
            <a:off x="4268955" y="2353132"/>
            <a:ext cx="522767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B13AE6-E0C3-FDF2-C193-239FC9C17C01}"/>
              </a:ext>
            </a:extLst>
          </p:cNvPr>
          <p:cNvSpPr/>
          <p:nvPr/>
        </p:nvSpPr>
        <p:spPr>
          <a:xfrm>
            <a:off x="5823888" y="2361791"/>
            <a:ext cx="3141053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ED79F9-292A-E93F-48FC-195919E087E5}"/>
                  </a:ext>
                </a:extLst>
              </p:cNvPr>
              <p:cNvSpPr txBox="1"/>
              <p:nvPr/>
            </p:nvSpPr>
            <p:spPr>
              <a:xfrm>
                <a:off x="2476371" y="1835080"/>
                <a:ext cx="35446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L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fr-L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L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fr-LU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fr-L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ED79F9-292A-E93F-48FC-195919E08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371" y="1835080"/>
                <a:ext cx="35446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76C65D-DB66-FD79-BB4E-6ACC9AABBDCD}"/>
                  </a:ext>
                </a:extLst>
              </p:cNvPr>
              <p:cNvSpPr txBox="1"/>
              <p:nvPr/>
            </p:nvSpPr>
            <p:spPr>
              <a:xfrm>
                <a:off x="8458785" y="1792407"/>
                <a:ext cx="1185576" cy="516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L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LU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76C65D-DB66-FD79-BB4E-6ACC9AABB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785" y="1792407"/>
                <a:ext cx="118557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4254C65-700D-531D-B063-B911EACB3085}"/>
              </a:ext>
            </a:extLst>
          </p:cNvPr>
          <p:cNvSpPr/>
          <p:nvPr/>
        </p:nvSpPr>
        <p:spPr>
          <a:xfrm>
            <a:off x="9489317" y="2353132"/>
            <a:ext cx="1574121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262DF12-C1C3-5468-42C3-ADDC89E8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r>
              <a:rPr lang="fr-LU" dirty="0"/>
              <a:t>SEL </a:t>
            </a:r>
            <a:r>
              <a:rPr lang="fr-LU" dirty="0" err="1"/>
              <a:t>masking</a:t>
            </a:r>
            <a:r>
              <a:rPr lang="fr-LU" dirty="0"/>
              <a:t> </a:t>
            </a:r>
            <a:r>
              <a:rPr lang="fr-LU" dirty="0" err="1"/>
              <a:t>scheme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1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0846808-F537-9E1E-2C3E-354D94A1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r>
              <a:rPr lang="fr-LU" dirty="0" err="1"/>
              <a:t>Existing</a:t>
            </a:r>
            <a:r>
              <a:rPr lang="fr-LU" dirty="0"/>
              <a:t> </a:t>
            </a:r>
            <a:r>
              <a:rPr lang="fr-LU" dirty="0" err="1"/>
              <a:t>attacks</a:t>
            </a:r>
            <a:r>
              <a:rPr lang="fr-LU" dirty="0"/>
              <a:t> </a:t>
            </a:r>
            <a:r>
              <a:rPr lang="fr-LU" dirty="0" err="1"/>
              <a:t>against</a:t>
            </a:r>
            <a:r>
              <a:rPr lang="fr-LU" dirty="0"/>
              <a:t> SEL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11EB546-BA33-D458-06C7-B1517474D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3" y="2761577"/>
                <a:ext cx="10515600" cy="2832519"/>
              </a:xfrm>
            </p:spPr>
            <p:txBody>
              <a:bodyPr/>
              <a:lstStyle/>
              <a:p>
                <a:r>
                  <a:rPr lang="fr-LU" dirty="0"/>
                  <a:t>HODCA</a:t>
                </a:r>
                <a:r>
                  <a:rPr lang="fr-LU" baseline="30000" dirty="0"/>
                  <a:t>1</a:t>
                </a:r>
                <a:r>
                  <a:rPr lang="fr-LU" dirty="0"/>
                  <a:t>: </a:t>
                </a:r>
                <a:r>
                  <a:rPr lang="fr-LU" dirty="0" err="1"/>
                  <a:t>Exponential</a:t>
                </a:r>
                <a:r>
                  <a:rPr lang="fr-LU" dirty="0"/>
                  <a:t> in the </a:t>
                </a:r>
                <a:r>
                  <a:rPr lang="fr-LU" dirty="0" err="1"/>
                  <a:t>parameter</a:t>
                </a:r>
                <a:r>
                  <a:rPr lang="fr-LU" dirty="0"/>
                  <a:t> </a:t>
                </a:r>
                <a14:m>
                  <m:oMath xmlns:m="http://schemas.openxmlformats.org/officeDocument/2006/math">
                    <m:r>
                      <a:rPr lang="fr-LU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(linear shares)</a:t>
                </a:r>
              </a:p>
              <a:p>
                <a:endParaRPr lang="en-US" dirty="0"/>
              </a:p>
              <a:p>
                <a:r>
                  <a:rPr lang="en-US" dirty="0"/>
                  <a:t>HDDA</a:t>
                </a:r>
                <a:r>
                  <a:rPr lang="fr-LU" baseline="30000" dirty="0"/>
                  <a:t>2</a:t>
                </a:r>
                <a:r>
                  <a:rPr lang="en-US" dirty="0"/>
                  <a:t>: Exponential in the parameter </a:t>
                </a:r>
                <a14:m>
                  <m:oMath xmlns:m="http://schemas.openxmlformats.org/officeDocument/2006/math">
                    <m:r>
                      <a:rPr lang="fr-LU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(non-linear shares)</a:t>
                </a:r>
              </a:p>
              <a:p>
                <a:endParaRPr lang="en-US" dirty="0"/>
              </a:p>
              <a:p>
                <a:r>
                  <a:rPr lang="en-US" dirty="0"/>
                  <a:t>WBLPN</a:t>
                </a:r>
                <a:r>
                  <a:rPr lang="fr-LU" baseline="30000" dirty="0"/>
                  <a:t>3</a:t>
                </a:r>
                <a:r>
                  <a:rPr lang="en-US" dirty="0"/>
                  <a:t>: Exponential in the window size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411EB546-BA33-D458-06C7-B1517474D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2761577"/>
                <a:ext cx="10515600" cy="2832519"/>
              </a:xfrm>
              <a:blipFill>
                <a:blip r:embed="rId2"/>
                <a:stretch>
                  <a:fillRect t="-3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5F31B3D-E58E-E88F-62D4-13DB76567BF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027305-2690-DAEF-CBF0-BB616933A916}"/>
                  </a:ext>
                </a:extLst>
              </p:cNvPr>
              <p:cNvSpPr txBox="1"/>
              <p:nvPr/>
            </p:nvSpPr>
            <p:spPr>
              <a:xfrm>
                <a:off x="3157170" y="1825627"/>
                <a:ext cx="587765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L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L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fr-LU" sz="3200" b="0" i="0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3200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3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LU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027305-2690-DAEF-CBF0-BB616933A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170" y="1825627"/>
                <a:ext cx="58776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140DD1D-D1AB-DCEE-6DEC-66555AD2CAD7}"/>
              </a:ext>
            </a:extLst>
          </p:cNvPr>
          <p:cNvSpPr txBox="1"/>
          <p:nvPr/>
        </p:nvSpPr>
        <p:spPr>
          <a:xfrm>
            <a:off x="838203" y="5932985"/>
            <a:ext cx="97872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fr-LU" sz="1600" dirty="0"/>
              <a:t>COSADE 2019: </a:t>
            </a:r>
            <a:r>
              <a:rPr lang="en-US" sz="1600" dirty="0"/>
              <a:t>Higher-order DCA against standard side-channel countermeasure</a:t>
            </a:r>
          </a:p>
          <a:p>
            <a:pPr marL="342900" indent="-342900">
              <a:buAutoNum type="arabicPeriod"/>
            </a:pPr>
            <a:r>
              <a:rPr lang="en-US" sz="1600" dirty="0"/>
              <a:t>Journal of Cryptographic engineering 2020: How to reveal the secrets of an obscure white-box implementation</a:t>
            </a:r>
          </a:p>
          <a:p>
            <a:pPr marL="342900" indent="-342900">
              <a:buAutoNum type="arabicPeriod"/>
            </a:pPr>
            <a:r>
              <a:rPr lang="en-US" sz="1600" dirty="0"/>
              <a:t>CHES 2023: LPN-based attacks in the white-box setting</a:t>
            </a:r>
          </a:p>
        </p:txBody>
      </p:sp>
    </p:spTree>
    <p:extLst>
      <p:ext uri="{BB962C8B-B14F-4D97-AF65-F5344CB8AC3E}">
        <p14:creationId xmlns:p14="http://schemas.microsoft.com/office/powerpoint/2010/main" val="258436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FB0CED2E-7719-903C-D5C4-D5330188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r>
              <a:rPr lang="fr-LU" dirty="0"/>
              <a:t>Black-box and White-box model</a:t>
            </a:r>
            <a:endParaRPr lang="en-US" dirty="0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C3A663DB-F98F-793D-71D4-A0E5C60EB89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9640DE-079B-2353-584C-FFAD54E2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942" y="3218277"/>
            <a:ext cx="4412342" cy="245500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4A5449-BD8F-FA43-AD3B-E825FBFD9EE3}"/>
              </a:ext>
            </a:extLst>
          </p:cNvPr>
          <p:cNvSpPr txBox="1"/>
          <p:nvPr/>
        </p:nvSpPr>
        <p:spPr>
          <a:xfrm>
            <a:off x="1629445" y="2393897"/>
            <a:ext cx="2807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3000" dirty="0"/>
              <a:t>Black-Box Model</a:t>
            </a:r>
            <a:endParaRPr lang="en-US" sz="3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660B28-8A92-449D-147E-7B4B65B00EC0}"/>
              </a:ext>
            </a:extLst>
          </p:cNvPr>
          <p:cNvSpPr txBox="1"/>
          <p:nvPr/>
        </p:nvSpPr>
        <p:spPr>
          <a:xfrm>
            <a:off x="7039805" y="2393897"/>
            <a:ext cx="2908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3000" dirty="0"/>
              <a:t>White-Box Model</a:t>
            </a:r>
            <a:endParaRPr lang="en-US" sz="30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D3A4F93-C586-74C5-871F-76637E6CB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715" y="2808222"/>
            <a:ext cx="3717947" cy="286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37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B36936-9946-B3F0-21B8-C1E10AD7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r>
              <a:rPr lang="fr-LU" dirty="0" err="1"/>
              <a:t>Comparison</a:t>
            </a:r>
            <a:r>
              <a:rPr lang="fr-LU" dirty="0"/>
              <a:t> on </a:t>
            </a:r>
            <a:r>
              <a:rPr lang="fr-LU" dirty="0" err="1"/>
              <a:t>complexity</a:t>
            </a:r>
            <a:r>
              <a:rPr lang="fr-LU" dirty="0"/>
              <a:t> of the </a:t>
            </a:r>
            <a:r>
              <a:rPr lang="fr-LU" dirty="0" err="1"/>
              <a:t>attacks</a:t>
            </a:r>
            <a:r>
              <a:rPr lang="fr-LU" dirty="0"/>
              <a:t> on SEL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0A26360-9992-5347-2F85-65CB193485FE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DA00E8-21E4-6C53-6601-CB7F28377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8446" y="4738135"/>
                <a:ext cx="10205357" cy="152270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≈2.8</m:t>
                    </m:r>
                  </m:oMath>
                </a14:m>
                <a:r>
                  <a:rPr lang="en-US" sz="2400" dirty="0"/>
                  <a:t> is the matrix multiplication exponent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DA00E8-21E4-6C53-6601-CB7F28377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8446" y="4738135"/>
                <a:ext cx="10205357" cy="1522706"/>
              </a:xfrm>
              <a:blipFill>
                <a:blip r:embed="rId2"/>
                <a:stretch>
                  <a:fillRect t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756AFFB-7E08-C0CF-04E4-D49C91875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80" t="43146" r="18287" b="17595"/>
          <a:stretch/>
        </p:blipFill>
        <p:spPr>
          <a:xfrm>
            <a:off x="2180528" y="2120675"/>
            <a:ext cx="7830944" cy="174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48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B36936-9946-B3F0-21B8-C1E10AD7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r>
              <a:rPr lang="fr-LU" dirty="0" err="1"/>
              <a:t>Comparison</a:t>
            </a:r>
            <a:r>
              <a:rPr lang="fr-LU" dirty="0"/>
              <a:t> on </a:t>
            </a:r>
            <a:r>
              <a:rPr lang="fr-LU" dirty="0" err="1"/>
              <a:t>complexity</a:t>
            </a:r>
            <a:r>
              <a:rPr lang="fr-LU" dirty="0"/>
              <a:t> of the </a:t>
            </a:r>
            <a:r>
              <a:rPr lang="fr-LU" dirty="0" err="1"/>
              <a:t>attacks</a:t>
            </a:r>
            <a:r>
              <a:rPr lang="fr-LU" dirty="0"/>
              <a:t> on SEL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0A26360-9992-5347-2F85-65CB193485FE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DA00E8-21E4-6C53-6601-CB7F28377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8446" y="4738135"/>
                <a:ext cx="10205357" cy="152270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≈2.8</m:t>
                    </m:r>
                  </m:oMath>
                </a14:m>
                <a:r>
                  <a:rPr lang="en-US" sz="2400" dirty="0"/>
                  <a:t> is the matrix multiplication exponent</a:t>
                </a:r>
                <a:br>
                  <a:rPr lang="en-US" sz="2400" dirty="0"/>
                </a:br>
                <a:endParaRPr lang="fr-LU" sz="2400" dirty="0"/>
              </a:p>
              <a:p>
                <a:r>
                  <a:rPr lang="fr-LU" sz="2400" dirty="0"/>
                  <a:t>FLDA </a:t>
                </a:r>
                <a:r>
                  <a:rPr lang="fr-LU" sz="2400" dirty="0" err="1"/>
                  <a:t>is</a:t>
                </a:r>
                <a:r>
                  <a:rPr lang="fr-LU" sz="2400" dirty="0"/>
                  <a:t> </a:t>
                </a:r>
                <a:r>
                  <a:rPr lang="fr-LU" sz="2400" dirty="0" err="1"/>
                  <a:t>always</a:t>
                </a:r>
                <a:r>
                  <a:rPr lang="fr-LU" sz="2400" dirty="0"/>
                  <a:t> </a:t>
                </a:r>
                <a:r>
                  <a:rPr lang="fr-LU" sz="2400" dirty="0" err="1"/>
                  <a:t>quartic</a:t>
                </a:r>
                <a:r>
                  <a:rPr lang="fr-LU" sz="2400" dirty="0"/>
                  <a:t> as </a:t>
                </a:r>
                <a:r>
                  <a:rPr lang="fr-LU" sz="2400" dirty="0" err="1"/>
                  <a:t>it</a:t>
                </a:r>
                <a:r>
                  <a:rPr lang="fr-LU" sz="2400" dirty="0"/>
                  <a:t> </a:t>
                </a:r>
                <a:r>
                  <a:rPr lang="fr-LU" sz="2400" dirty="0" err="1"/>
                  <a:t>is</a:t>
                </a:r>
                <a:r>
                  <a:rPr lang="fr-LU" sz="2400" dirty="0"/>
                  <a:t> </a:t>
                </a:r>
                <a:r>
                  <a:rPr lang="fr-LU" sz="2400" dirty="0" err="1"/>
                  <a:t>independant</a:t>
                </a:r>
                <a:r>
                  <a:rPr lang="fr-LU" sz="2400" dirty="0"/>
                  <a:t> </a:t>
                </a:r>
                <a:r>
                  <a:rPr lang="fr-LU" sz="2400" dirty="0" err="1"/>
                  <a:t>from</a:t>
                </a:r>
                <a:r>
                  <a:rPr lang="fr-LU" sz="2400" dirty="0"/>
                  <a:t> the </a:t>
                </a:r>
                <a:r>
                  <a:rPr lang="fr-LU" sz="2400" dirty="0" err="1"/>
                  <a:t>parameters</a:t>
                </a:r>
                <a:r>
                  <a:rPr lang="fr-LU" sz="2400" dirty="0"/>
                  <a:t> </a:t>
                </a:r>
                <a14:m>
                  <m:oMath xmlns:m="http://schemas.openxmlformats.org/officeDocument/2006/math">
                    <m:r>
                      <a:rPr lang="fr-LU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fr-LU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of SEL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DA00E8-21E4-6C53-6601-CB7F28377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8446" y="4738135"/>
                <a:ext cx="10205357" cy="1522706"/>
              </a:xfrm>
              <a:blipFill>
                <a:blip r:embed="rId2"/>
                <a:stretch>
                  <a:fillRect t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756AFFB-7E08-C0CF-04E4-D49C91875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80" t="43146" r="18287" b="9546"/>
          <a:stretch/>
        </p:blipFill>
        <p:spPr>
          <a:xfrm>
            <a:off x="2180528" y="2120675"/>
            <a:ext cx="7830944" cy="20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2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E200-0406-4AC5-EA0B-D72AFC29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r>
              <a:rPr lang="fr-LU" dirty="0"/>
              <a:t> </a:t>
            </a:r>
            <a:r>
              <a:rPr lang="fr-LU" dirty="0" err="1"/>
              <a:t>against</a:t>
            </a:r>
            <a:r>
              <a:rPr lang="fr-LU" dirty="0"/>
              <a:t> SEL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8004A-93C6-6559-A7D0-BEB1EBEC561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99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92EA-7FE3-EA15-11B0-CF3C89FC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r>
              <a:rPr lang="fr-LU" dirty="0"/>
              <a:t> </a:t>
            </a:r>
            <a:r>
              <a:rPr lang="fr-LU" dirty="0" err="1"/>
              <a:t>against</a:t>
            </a:r>
            <a:r>
              <a:rPr lang="fr-LU" dirty="0"/>
              <a:t> SEL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FE094-C800-F5F3-6FE3-4BFAB8126ABA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C42FBC-9A8D-B7E4-44F4-91EB46AA0A89}"/>
                  </a:ext>
                </a:extLst>
              </p:cNvPr>
              <p:cNvSpPr txBox="1"/>
              <p:nvPr/>
            </p:nvSpPr>
            <p:spPr>
              <a:xfrm>
                <a:off x="2469539" y="1915032"/>
                <a:ext cx="725292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L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L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fr-LU" sz="3200" b="0" i="0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3200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3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LU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32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LU" sz="32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LU" sz="32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C42FBC-9A8D-B7E4-44F4-91EB46AA0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39" y="1915032"/>
                <a:ext cx="725292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2D315D-CAE4-3BAC-DDDD-810D53F59FD1}"/>
                  </a:ext>
                </a:extLst>
              </p:cNvPr>
              <p:cNvSpPr txBox="1"/>
              <p:nvPr/>
            </p:nvSpPr>
            <p:spPr>
              <a:xfrm>
                <a:off x="2469539" y="3182778"/>
                <a:ext cx="725292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L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L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fr-LU" sz="3200" b="0" i="0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3200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32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LU" sz="32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fr-LU" sz="32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LU" sz="3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LU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LU" sz="32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LU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2D315D-CAE4-3BAC-DDDD-810D53F59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539" y="3182778"/>
                <a:ext cx="725292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1D194-55FB-E05F-BF63-2BC5A8FE99E7}"/>
                  </a:ext>
                </a:extLst>
              </p:cNvPr>
              <p:cNvSpPr txBox="1"/>
              <p:nvPr/>
            </p:nvSpPr>
            <p:spPr>
              <a:xfrm>
                <a:off x="614363" y="4450524"/>
                <a:ext cx="725292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L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L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fr-LU" sz="3200" b="0" i="0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3200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32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32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LU" sz="3200" b="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1D194-55FB-E05F-BF63-2BC5A8FE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63" y="4450524"/>
                <a:ext cx="725292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3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73DD-3A8F-DBBA-5307-6503CDAB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r>
              <a:rPr lang="fr-LU" dirty="0"/>
              <a:t> </a:t>
            </a:r>
            <a:r>
              <a:rPr lang="fr-LU" dirty="0" err="1"/>
              <a:t>against</a:t>
            </a:r>
            <a:r>
              <a:rPr lang="fr-LU" dirty="0"/>
              <a:t> SEL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15D66-8913-2C5B-718F-C68F4AF53ED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69D7ABA3-0C1B-C151-ACE8-461CCB716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8431108"/>
                  </p:ext>
                </p:extLst>
              </p:nvPr>
            </p:nvGraphicFramePr>
            <p:xfrm>
              <a:off x="1128164" y="2353132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69D7ABA3-0C1B-C151-ACE8-461CCB716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8431108"/>
                  </p:ext>
                </p:extLst>
              </p:nvPr>
            </p:nvGraphicFramePr>
            <p:xfrm>
              <a:off x="1128164" y="2353132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333" r="-15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333" r="-14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333" r="-13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8333" r="-12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235" t="-8333" r="-111647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8837" t="-8333" r="-10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8837" t="-8333" r="-9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765" t="-8333" r="-71294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7674" t="-8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7674" t="-8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97674" t="-8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7674" t="-8333" r="-3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6471" t="-8333" r="-20823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96512" t="-8333" r="-5814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59497C4-BB88-C1BB-D420-29FF30F3A3B0}"/>
              </a:ext>
            </a:extLst>
          </p:cNvPr>
          <p:cNvSpPr txBox="1"/>
          <p:nvPr/>
        </p:nvSpPr>
        <p:spPr>
          <a:xfrm rot="5400000">
            <a:off x="7575119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D7571-95BA-30F2-98CD-F28B55576C4E}"/>
              </a:ext>
            </a:extLst>
          </p:cNvPr>
          <p:cNvSpPr txBox="1"/>
          <p:nvPr/>
        </p:nvSpPr>
        <p:spPr>
          <a:xfrm rot="5400000">
            <a:off x="80944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A13EA-9612-B8C0-F352-6AF2AA97234F}"/>
              </a:ext>
            </a:extLst>
          </p:cNvPr>
          <p:cNvSpPr txBox="1"/>
          <p:nvPr/>
        </p:nvSpPr>
        <p:spPr>
          <a:xfrm rot="5400000">
            <a:off x="8613686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BF719-9FE1-10EC-25A9-5856D02A29D9}"/>
              </a:ext>
            </a:extLst>
          </p:cNvPr>
          <p:cNvSpPr txBox="1"/>
          <p:nvPr/>
        </p:nvSpPr>
        <p:spPr>
          <a:xfrm rot="5400000">
            <a:off x="913296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1A22E-35E9-D016-1C2B-95316B80C80C}"/>
              </a:ext>
            </a:extLst>
          </p:cNvPr>
          <p:cNvSpPr txBox="1"/>
          <p:nvPr/>
        </p:nvSpPr>
        <p:spPr>
          <a:xfrm rot="5400000">
            <a:off x="9657345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BDA64-9997-D333-59CB-87614FEACEB9}"/>
              </a:ext>
            </a:extLst>
          </p:cNvPr>
          <p:cNvSpPr txBox="1"/>
          <p:nvPr/>
        </p:nvSpPr>
        <p:spPr>
          <a:xfrm rot="5400000">
            <a:off x="10707488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16C02-1FE3-E3CC-B0CD-7AF110C67D73}"/>
              </a:ext>
            </a:extLst>
          </p:cNvPr>
          <p:cNvSpPr txBox="1"/>
          <p:nvPr/>
        </p:nvSpPr>
        <p:spPr>
          <a:xfrm rot="2810387">
            <a:off x="10167398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3AEE4-ABCB-6BAC-9C02-39AB4D12D1AC}"/>
              </a:ext>
            </a:extLst>
          </p:cNvPr>
          <p:cNvSpPr txBox="1"/>
          <p:nvPr/>
        </p:nvSpPr>
        <p:spPr>
          <a:xfrm rot="5400000">
            <a:off x="3923053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D0529-5EC6-6FE0-8248-42D999D1A994}"/>
              </a:ext>
            </a:extLst>
          </p:cNvPr>
          <p:cNvSpPr txBox="1"/>
          <p:nvPr/>
        </p:nvSpPr>
        <p:spPr>
          <a:xfrm rot="5400000">
            <a:off x="4442337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7CE0E-D19E-CEC6-1D11-7CF0F2B9F37F}"/>
              </a:ext>
            </a:extLst>
          </p:cNvPr>
          <p:cNvSpPr txBox="1"/>
          <p:nvPr/>
        </p:nvSpPr>
        <p:spPr>
          <a:xfrm rot="5400000">
            <a:off x="4961620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614F1-C628-47D4-5F6B-12F2E3D0CE25}"/>
              </a:ext>
            </a:extLst>
          </p:cNvPr>
          <p:cNvSpPr txBox="1"/>
          <p:nvPr/>
        </p:nvSpPr>
        <p:spPr>
          <a:xfrm rot="5400000">
            <a:off x="54809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FD8097-09D2-9026-BEE9-99EAC37B696B}"/>
              </a:ext>
            </a:extLst>
          </p:cNvPr>
          <p:cNvSpPr txBox="1"/>
          <p:nvPr/>
        </p:nvSpPr>
        <p:spPr>
          <a:xfrm rot="5400000">
            <a:off x="600527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4412A-4B86-50A2-1B3A-728948B1FC96}"/>
              </a:ext>
            </a:extLst>
          </p:cNvPr>
          <p:cNvSpPr txBox="1"/>
          <p:nvPr/>
        </p:nvSpPr>
        <p:spPr>
          <a:xfrm rot="5400000">
            <a:off x="7055422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580D53-3C92-56FD-8114-FB4BF6564EE5}"/>
              </a:ext>
            </a:extLst>
          </p:cNvPr>
          <p:cNvSpPr txBox="1"/>
          <p:nvPr/>
        </p:nvSpPr>
        <p:spPr>
          <a:xfrm rot="2810387">
            <a:off x="6515332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388002-F9CF-B9CA-6912-82185433264A}"/>
              </a:ext>
            </a:extLst>
          </p:cNvPr>
          <p:cNvSpPr txBox="1"/>
          <p:nvPr/>
        </p:nvSpPr>
        <p:spPr>
          <a:xfrm rot="5400000">
            <a:off x="1825145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857AF-1967-24B0-9D45-6A2AC0600E11}"/>
              </a:ext>
            </a:extLst>
          </p:cNvPr>
          <p:cNvSpPr txBox="1"/>
          <p:nvPr/>
        </p:nvSpPr>
        <p:spPr>
          <a:xfrm rot="5400000">
            <a:off x="2879396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26F5E-DBEE-5B60-7245-39FF1C24C3E1}"/>
              </a:ext>
            </a:extLst>
          </p:cNvPr>
          <p:cNvSpPr txBox="1"/>
          <p:nvPr/>
        </p:nvSpPr>
        <p:spPr>
          <a:xfrm rot="5400000">
            <a:off x="3398679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ACD77-6F79-E8EF-1380-AA85DB1F7B0E}"/>
              </a:ext>
            </a:extLst>
          </p:cNvPr>
          <p:cNvSpPr/>
          <p:nvPr/>
        </p:nvSpPr>
        <p:spPr>
          <a:xfrm>
            <a:off x="1120577" y="2353132"/>
            <a:ext cx="1582106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AC8B53-AA45-B463-2D81-52A1E0FD477F}"/>
              </a:ext>
            </a:extLst>
          </p:cNvPr>
          <p:cNvSpPr/>
          <p:nvPr/>
        </p:nvSpPr>
        <p:spPr>
          <a:xfrm>
            <a:off x="3210296" y="2353132"/>
            <a:ext cx="536045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43B8ED-B428-95CA-39EA-A2BC27CE0B88}"/>
              </a:ext>
            </a:extLst>
          </p:cNvPr>
          <p:cNvSpPr/>
          <p:nvPr/>
        </p:nvSpPr>
        <p:spPr>
          <a:xfrm>
            <a:off x="4268955" y="2353132"/>
            <a:ext cx="522767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ED79F9-292A-E93F-48FC-195919E087E5}"/>
                  </a:ext>
                </a:extLst>
              </p:cNvPr>
              <p:cNvSpPr txBox="1"/>
              <p:nvPr/>
            </p:nvSpPr>
            <p:spPr>
              <a:xfrm>
                <a:off x="2476371" y="1835080"/>
                <a:ext cx="35446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L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fr-L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L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fr-LU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  <m:r>
                        <a:rPr lang="fr-L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ED79F9-292A-E93F-48FC-195919E08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371" y="1835080"/>
                <a:ext cx="35446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67563C60-49EC-2723-D062-1EE6E9BA28D3}"/>
              </a:ext>
            </a:extLst>
          </p:cNvPr>
          <p:cNvSpPr/>
          <p:nvPr/>
        </p:nvSpPr>
        <p:spPr>
          <a:xfrm>
            <a:off x="5844838" y="2361791"/>
            <a:ext cx="3120103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9A4DD6-CC85-F300-9CDB-92C0C0E1051C}"/>
              </a:ext>
            </a:extLst>
          </p:cNvPr>
          <p:cNvSpPr/>
          <p:nvPr/>
        </p:nvSpPr>
        <p:spPr>
          <a:xfrm>
            <a:off x="9489317" y="2353132"/>
            <a:ext cx="1574121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ECCE80-1F98-32F9-4DA3-F21F2284D72C}"/>
                  </a:ext>
                </a:extLst>
              </p:cNvPr>
              <p:cNvSpPr txBox="1"/>
              <p:nvPr/>
            </p:nvSpPr>
            <p:spPr>
              <a:xfrm>
                <a:off x="8458785" y="1792407"/>
                <a:ext cx="1185576" cy="516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L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LU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EECCE80-1F98-32F9-4DA3-F21F2284D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785" y="1792407"/>
                <a:ext cx="1185576" cy="516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013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73DD-3A8F-DBBA-5307-6503CDAB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r>
              <a:rPr lang="fr-LU" dirty="0"/>
              <a:t> </a:t>
            </a:r>
            <a:r>
              <a:rPr lang="fr-LU" dirty="0" err="1"/>
              <a:t>against</a:t>
            </a:r>
            <a:r>
              <a:rPr lang="fr-LU" dirty="0"/>
              <a:t> SEL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15D66-8913-2C5B-718F-C68F4AF53ED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69D7ABA3-0C1B-C151-ACE8-461CCB716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291827"/>
                  </p:ext>
                </p:extLst>
              </p:nvPr>
            </p:nvGraphicFramePr>
            <p:xfrm>
              <a:off x="1128164" y="2353132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69D7ABA3-0C1B-C151-ACE8-461CCB716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2291827"/>
                  </p:ext>
                </p:extLst>
              </p:nvPr>
            </p:nvGraphicFramePr>
            <p:xfrm>
              <a:off x="1128164" y="2353132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333" r="-15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333" r="-14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333" r="-13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8333" r="-12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235" t="-8333" r="-111647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8837" t="-8333" r="-10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8837" t="-8333" r="-9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765" t="-8333" r="-71294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7674" t="-8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7674" t="-8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97674" t="-8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7674" t="-8333" r="-3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6471" t="-8333" r="-20823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96512" t="-8333" r="-5814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59497C4-BB88-C1BB-D420-29FF30F3A3B0}"/>
              </a:ext>
            </a:extLst>
          </p:cNvPr>
          <p:cNvSpPr txBox="1"/>
          <p:nvPr/>
        </p:nvSpPr>
        <p:spPr>
          <a:xfrm rot="5400000">
            <a:off x="7575119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D7571-95BA-30F2-98CD-F28B55576C4E}"/>
              </a:ext>
            </a:extLst>
          </p:cNvPr>
          <p:cNvSpPr txBox="1"/>
          <p:nvPr/>
        </p:nvSpPr>
        <p:spPr>
          <a:xfrm rot="5400000">
            <a:off x="80944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A13EA-9612-B8C0-F352-6AF2AA97234F}"/>
              </a:ext>
            </a:extLst>
          </p:cNvPr>
          <p:cNvSpPr txBox="1"/>
          <p:nvPr/>
        </p:nvSpPr>
        <p:spPr>
          <a:xfrm rot="5400000">
            <a:off x="8613686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BF719-9FE1-10EC-25A9-5856D02A29D9}"/>
              </a:ext>
            </a:extLst>
          </p:cNvPr>
          <p:cNvSpPr txBox="1"/>
          <p:nvPr/>
        </p:nvSpPr>
        <p:spPr>
          <a:xfrm rot="5400000">
            <a:off x="913296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1A22E-35E9-D016-1C2B-95316B80C80C}"/>
              </a:ext>
            </a:extLst>
          </p:cNvPr>
          <p:cNvSpPr txBox="1"/>
          <p:nvPr/>
        </p:nvSpPr>
        <p:spPr>
          <a:xfrm rot="5400000">
            <a:off x="9657345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BDA64-9997-D333-59CB-87614FEACEB9}"/>
              </a:ext>
            </a:extLst>
          </p:cNvPr>
          <p:cNvSpPr txBox="1"/>
          <p:nvPr/>
        </p:nvSpPr>
        <p:spPr>
          <a:xfrm rot="5400000">
            <a:off x="10707488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16C02-1FE3-E3CC-B0CD-7AF110C67D73}"/>
              </a:ext>
            </a:extLst>
          </p:cNvPr>
          <p:cNvSpPr txBox="1"/>
          <p:nvPr/>
        </p:nvSpPr>
        <p:spPr>
          <a:xfrm rot="2810387">
            <a:off x="10167398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3AEE4-ABCB-6BAC-9C02-39AB4D12D1AC}"/>
              </a:ext>
            </a:extLst>
          </p:cNvPr>
          <p:cNvSpPr txBox="1"/>
          <p:nvPr/>
        </p:nvSpPr>
        <p:spPr>
          <a:xfrm rot="5400000">
            <a:off x="3923053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D0529-5EC6-6FE0-8248-42D999D1A994}"/>
              </a:ext>
            </a:extLst>
          </p:cNvPr>
          <p:cNvSpPr txBox="1"/>
          <p:nvPr/>
        </p:nvSpPr>
        <p:spPr>
          <a:xfrm rot="5400000">
            <a:off x="4442337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7CE0E-D19E-CEC6-1D11-7CF0F2B9F37F}"/>
              </a:ext>
            </a:extLst>
          </p:cNvPr>
          <p:cNvSpPr txBox="1"/>
          <p:nvPr/>
        </p:nvSpPr>
        <p:spPr>
          <a:xfrm rot="5400000">
            <a:off x="4961620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614F1-C628-47D4-5F6B-12F2E3D0CE25}"/>
              </a:ext>
            </a:extLst>
          </p:cNvPr>
          <p:cNvSpPr txBox="1"/>
          <p:nvPr/>
        </p:nvSpPr>
        <p:spPr>
          <a:xfrm rot="5400000">
            <a:off x="54809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FD8097-09D2-9026-BEE9-99EAC37B696B}"/>
              </a:ext>
            </a:extLst>
          </p:cNvPr>
          <p:cNvSpPr txBox="1"/>
          <p:nvPr/>
        </p:nvSpPr>
        <p:spPr>
          <a:xfrm rot="5400000">
            <a:off x="600527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4412A-4B86-50A2-1B3A-728948B1FC96}"/>
              </a:ext>
            </a:extLst>
          </p:cNvPr>
          <p:cNvSpPr txBox="1"/>
          <p:nvPr/>
        </p:nvSpPr>
        <p:spPr>
          <a:xfrm rot="5400000">
            <a:off x="7055422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580D53-3C92-56FD-8114-FB4BF6564EE5}"/>
              </a:ext>
            </a:extLst>
          </p:cNvPr>
          <p:cNvSpPr txBox="1"/>
          <p:nvPr/>
        </p:nvSpPr>
        <p:spPr>
          <a:xfrm rot="2810387">
            <a:off x="6515332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388002-F9CF-B9CA-6912-82185433264A}"/>
              </a:ext>
            </a:extLst>
          </p:cNvPr>
          <p:cNvSpPr txBox="1"/>
          <p:nvPr/>
        </p:nvSpPr>
        <p:spPr>
          <a:xfrm rot="5400000">
            <a:off x="1825145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857AF-1967-24B0-9D45-6A2AC0600E11}"/>
              </a:ext>
            </a:extLst>
          </p:cNvPr>
          <p:cNvSpPr txBox="1"/>
          <p:nvPr/>
        </p:nvSpPr>
        <p:spPr>
          <a:xfrm rot="5400000">
            <a:off x="2879396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26F5E-DBEE-5B60-7245-39FF1C24C3E1}"/>
              </a:ext>
            </a:extLst>
          </p:cNvPr>
          <p:cNvSpPr txBox="1"/>
          <p:nvPr/>
        </p:nvSpPr>
        <p:spPr>
          <a:xfrm rot="5400000">
            <a:off x="3398679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ACD77-6F79-E8EF-1380-AA85DB1F7B0E}"/>
              </a:ext>
            </a:extLst>
          </p:cNvPr>
          <p:cNvSpPr/>
          <p:nvPr/>
        </p:nvSpPr>
        <p:spPr>
          <a:xfrm>
            <a:off x="1120577" y="2353132"/>
            <a:ext cx="1582106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AC8B53-AA45-B463-2D81-52A1E0FD477F}"/>
              </a:ext>
            </a:extLst>
          </p:cNvPr>
          <p:cNvSpPr/>
          <p:nvPr/>
        </p:nvSpPr>
        <p:spPr>
          <a:xfrm>
            <a:off x="3210296" y="2353132"/>
            <a:ext cx="536045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43B8ED-B428-95CA-39EA-A2BC27CE0B88}"/>
              </a:ext>
            </a:extLst>
          </p:cNvPr>
          <p:cNvSpPr/>
          <p:nvPr/>
        </p:nvSpPr>
        <p:spPr>
          <a:xfrm>
            <a:off x="4268955" y="2353132"/>
            <a:ext cx="522767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ED79F9-292A-E93F-48FC-195919E087E5}"/>
                  </a:ext>
                </a:extLst>
              </p:cNvPr>
              <p:cNvSpPr txBox="1"/>
              <p:nvPr/>
            </p:nvSpPr>
            <p:spPr>
              <a:xfrm>
                <a:off x="2476371" y="1835080"/>
                <a:ext cx="35446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L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fr-L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L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dirty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fr-LU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LU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LU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LU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ED79F9-292A-E93F-48FC-195919E08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371" y="1835080"/>
                <a:ext cx="35446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9EC9139B-51C9-88E2-E338-823FC78EAB99}"/>
              </a:ext>
            </a:extLst>
          </p:cNvPr>
          <p:cNvSpPr/>
          <p:nvPr/>
        </p:nvSpPr>
        <p:spPr>
          <a:xfrm>
            <a:off x="5844838" y="2361791"/>
            <a:ext cx="3120103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CB78D-231C-E8B9-3697-F7282042D955}"/>
              </a:ext>
            </a:extLst>
          </p:cNvPr>
          <p:cNvSpPr/>
          <p:nvPr/>
        </p:nvSpPr>
        <p:spPr>
          <a:xfrm>
            <a:off x="9489317" y="2353132"/>
            <a:ext cx="1574121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C14E8C-A012-7BA0-CF88-DEECEDB4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2697251" y="6009885"/>
            <a:ext cx="8353566" cy="3657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9B7F828-D5C1-D830-72AD-B2FB1685088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2686380" y="3084134"/>
            <a:ext cx="8364437" cy="7315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55AF723-30A4-F7FE-D6C9-06331106964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2706986" y="4546719"/>
            <a:ext cx="8364437" cy="731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265A8A-D028-7A7A-4F8C-651076F4F18C}"/>
                  </a:ext>
                </a:extLst>
              </p:cNvPr>
              <p:cNvSpPr txBox="1"/>
              <p:nvPr/>
            </p:nvSpPr>
            <p:spPr>
              <a:xfrm>
                <a:off x="8458785" y="1792407"/>
                <a:ext cx="1185576" cy="516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L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LU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265A8A-D028-7A7A-4F8C-651076F4F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785" y="1792407"/>
                <a:ext cx="1185576" cy="5162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2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73DD-3A8F-DBBA-5307-6503CDAB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r>
              <a:rPr lang="fr-LU" dirty="0"/>
              <a:t> </a:t>
            </a:r>
            <a:r>
              <a:rPr lang="fr-LU" dirty="0" err="1"/>
              <a:t>against</a:t>
            </a:r>
            <a:r>
              <a:rPr lang="fr-LU" dirty="0"/>
              <a:t> SEL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15D66-8913-2C5B-718F-C68F4AF53ED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69D7ABA3-0C1B-C151-ACE8-461CCB716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084685"/>
                  </p:ext>
                </p:extLst>
              </p:nvPr>
            </p:nvGraphicFramePr>
            <p:xfrm>
              <a:off x="1128164" y="2353132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#</m:t>
                                    </m:r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37">
                <a:extLst>
                  <a:ext uri="{FF2B5EF4-FFF2-40B4-BE49-F238E27FC236}">
                    <a16:creationId xmlns:a16="http://schemas.microsoft.com/office/drawing/2014/main" id="{69D7ABA3-0C1B-C151-ACE8-461CCB716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4084685"/>
                  </p:ext>
                </p:extLst>
              </p:nvPr>
            </p:nvGraphicFramePr>
            <p:xfrm>
              <a:off x="1128164" y="2353132"/>
              <a:ext cx="9935672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8792">
                      <a:extLst>
                        <a:ext uri="{9D8B030D-6E8A-4147-A177-3AD203B41FA5}">
                          <a16:colId xmlns:a16="http://schemas.microsoft.com/office/drawing/2014/main" val="239978451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2051131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023897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48163745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0148033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4574974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9249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24963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86895973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27150268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426820922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14844112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647612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32607008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48481909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87281516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1298175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128-bit inputs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8333" r="-15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8333" r="-14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333" r="-13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8333" r="-1202326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8235" t="-8333" r="-111647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8837" t="-8333" r="-10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8837" t="-8333" r="-903488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1765" t="-8333" r="-71294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7674" t="-8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97674" t="-8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97674" t="-8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97674" t="-8333" r="-3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16471" t="-8333" r="-208235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96512" t="-8333" r="-5814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0088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0x2a61…e030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7621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0x118c…3699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7193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0x243d…590c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598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0x39ab…4f21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13555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0x21fe…5bf1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7323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0x1106…de2f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686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0x30d5…494c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2977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0x27b9…</a:t>
                          </a:r>
                          <a:r>
                            <a:rPr lang="fr-LU" dirty="0" err="1"/>
                            <a:t>efbd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52154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5661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0x2881…b3f9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55644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59497C4-BB88-C1BB-D420-29FF30F3A3B0}"/>
              </a:ext>
            </a:extLst>
          </p:cNvPr>
          <p:cNvSpPr txBox="1"/>
          <p:nvPr/>
        </p:nvSpPr>
        <p:spPr>
          <a:xfrm rot="5400000">
            <a:off x="7575119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D7571-95BA-30F2-98CD-F28B55576C4E}"/>
              </a:ext>
            </a:extLst>
          </p:cNvPr>
          <p:cNvSpPr txBox="1"/>
          <p:nvPr/>
        </p:nvSpPr>
        <p:spPr>
          <a:xfrm rot="5400000">
            <a:off x="80944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A13EA-9612-B8C0-F352-6AF2AA97234F}"/>
              </a:ext>
            </a:extLst>
          </p:cNvPr>
          <p:cNvSpPr txBox="1"/>
          <p:nvPr/>
        </p:nvSpPr>
        <p:spPr>
          <a:xfrm rot="5400000">
            <a:off x="8613686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CBF719-9FE1-10EC-25A9-5856D02A29D9}"/>
              </a:ext>
            </a:extLst>
          </p:cNvPr>
          <p:cNvSpPr txBox="1"/>
          <p:nvPr/>
        </p:nvSpPr>
        <p:spPr>
          <a:xfrm rot="5400000">
            <a:off x="913296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1A22E-35E9-D016-1C2B-95316B80C80C}"/>
              </a:ext>
            </a:extLst>
          </p:cNvPr>
          <p:cNvSpPr txBox="1"/>
          <p:nvPr/>
        </p:nvSpPr>
        <p:spPr>
          <a:xfrm rot="5400000">
            <a:off x="9657345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BDA64-9997-D333-59CB-87614FEACEB9}"/>
              </a:ext>
            </a:extLst>
          </p:cNvPr>
          <p:cNvSpPr txBox="1"/>
          <p:nvPr/>
        </p:nvSpPr>
        <p:spPr>
          <a:xfrm rot="5400000">
            <a:off x="10707488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16C02-1FE3-E3CC-B0CD-7AF110C67D73}"/>
              </a:ext>
            </a:extLst>
          </p:cNvPr>
          <p:cNvSpPr txBox="1"/>
          <p:nvPr/>
        </p:nvSpPr>
        <p:spPr>
          <a:xfrm rot="2810387">
            <a:off x="10167398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3AEE4-ABCB-6BAC-9C02-39AB4D12D1AC}"/>
              </a:ext>
            </a:extLst>
          </p:cNvPr>
          <p:cNvSpPr txBox="1"/>
          <p:nvPr/>
        </p:nvSpPr>
        <p:spPr>
          <a:xfrm rot="5400000">
            <a:off x="3923053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D0529-5EC6-6FE0-8248-42D999D1A994}"/>
              </a:ext>
            </a:extLst>
          </p:cNvPr>
          <p:cNvSpPr txBox="1"/>
          <p:nvPr/>
        </p:nvSpPr>
        <p:spPr>
          <a:xfrm rot="5400000">
            <a:off x="4442337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A7CE0E-D19E-CEC6-1D11-7CF0F2B9F37F}"/>
              </a:ext>
            </a:extLst>
          </p:cNvPr>
          <p:cNvSpPr txBox="1"/>
          <p:nvPr/>
        </p:nvSpPr>
        <p:spPr>
          <a:xfrm rot="5400000">
            <a:off x="4961620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614F1-C628-47D4-5F6B-12F2E3D0CE25}"/>
              </a:ext>
            </a:extLst>
          </p:cNvPr>
          <p:cNvSpPr txBox="1"/>
          <p:nvPr/>
        </p:nvSpPr>
        <p:spPr>
          <a:xfrm rot="5400000">
            <a:off x="54809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FD8097-09D2-9026-BEE9-99EAC37B696B}"/>
              </a:ext>
            </a:extLst>
          </p:cNvPr>
          <p:cNvSpPr txBox="1"/>
          <p:nvPr/>
        </p:nvSpPr>
        <p:spPr>
          <a:xfrm rot="5400000">
            <a:off x="6005279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A4412A-4B86-50A2-1B3A-728948B1FC96}"/>
              </a:ext>
            </a:extLst>
          </p:cNvPr>
          <p:cNvSpPr txBox="1"/>
          <p:nvPr/>
        </p:nvSpPr>
        <p:spPr>
          <a:xfrm rot="5400000">
            <a:off x="7055422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580D53-3C92-56FD-8114-FB4BF6564EE5}"/>
              </a:ext>
            </a:extLst>
          </p:cNvPr>
          <p:cNvSpPr txBox="1"/>
          <p:nvPr/>
        </p:nvSpPr>
        <p:spPr>
          <a:xfrm rot="2810387">
            <a:off x="6515332" y="5609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388002-F9CF-B9CA-6912-82185433264A}"/>
              </a:ext>
            </a:extLst>
          </p:cNvPr>
          <p:cNvSpPr txBox="1"/>
          <p:nvPr/>
        </p:nvSpPr>
        <p:spPr>
          <a:xfrm rot="5400000">
            <a:off x="1825145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857AF-1967-24B0-9D45-6A2AC0600E11}"/>
              </a:ext>
            </a:extLst>
          </p:cNvPr>
          <p:cNvSpPr txBox="1"/>
          <p:nvPr/>
        </p:nvSpPr>
        <p:spPr>
          <a:xfrm rot="5400000">
            <a:off x="2879396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26F5E-DBEE-5B60-7245-39FF1C24C3E1}"/>
              </a:ext>
            </a:extLst>
          </p:cNvPr>
          <p:cNvSpPr txBox="1"/>
          <p:nvPr/>
        </p:nvSpPr>
        <p:spPr>
          <a:xfrm rot="5400000">
            <a:off x="3398679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ACD77-6F79-E8EF-1380-AA85DB1F7B0E}"/>
              </a:ext>
            </a:extLst>
          </p:cNvPr>
          <p:cNvSpPr/>
          <p:nvPr/>
        </p:nvSpPr>
        <p:spPr>
          <a:xfrm>
            <a:off x="1120577" y="2353132"/>
            <a:ext cx="1582106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AC8B53-AA45-B463-2D81-52A1E0FD477F}"/>
              </a:ext>
            </a:extLst>
          </p:cNvPr>
          <p:cNvSpPr/>
          <p:nvPr/>
        </p:nvSpPr>
        <p:spPr>
          <a:xfrm>
            <a:off x="3210296" y="2353132"/>
            <a:ext cx="536045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ED79F9-292A-E93F-48FC-195919E087E5}"/>
                  </a:ext>
                </a:extLst>
              </p:cNvPr>
              <p:cNvSpPr txBox="1"/>
              <p:nvPr/>
            </p:nvSpPr>
            <p:spPr>
              <a:xfrm>
                <a:off x="1706018" y="1835080"/>
                <a:ext cx="35446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L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fr-L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LU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ED79F9-292A-E93F-48FC-195919E08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18" y="1835080"/>
                <a:ext cx="35446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467640F-EDA6-A036-CB3E-E723EFE48D57}"/>
              </a:ext>
            </a:extLst>
          </p:cNvPr>
          <p:cNvSpPr/>
          <p:nvPr/>
        </p:nvSpPr>
        <p:spPr>
          <a:xfrm>
            <a:off x="4259040" y="2361791"/>
            <a:ext cx="4705901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FDEAB6-EA6D-6BDB-1BBB-1546AAB3F060}"/>
              </a:ext>
            </a:extLst>
          </p:cNvPr>
          <p:cNvSpPr/>
          <p:nvPr/>
        </p:nvSpPr>
        <p:spPr>
          <a:xfrm>
            <a:off x="9489317" y="2353132"/>
            <a:ext cx="1574121" cy="40233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C14E8C-A012-7BA0-CF88-DEECEDB4EE3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tretch>
            <a:fillRect/>
          </a:stretch>
        </p:blipFill>
        <p:spPr>
          <a:xfrm>
            <a:off x="2697251" y="6009885"/>
            <a:ext cx="8353566" cy="3657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9B7F828-D5C1-D830-72AD-B2FB1685088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2686380" y="3084134"/>
            <a:ext cx="8364437" cy="73158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55AF723-30A4-F7FE-D6C9-06331106964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2706986" y="4546719"/>
            <a:ext cx="8364437" cy="731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A8CD62-2DA3-9F78-0F7B-B1BCAA370AA3}"/>
                  </a:ext>
                </a:extLst>
              </p:cNvPr>
              <p:cNvSpPr txBox="1"/>
              <p:nvPr/>
            </p:nvSpPr>
            <p:spPr>
              <a:xfrm>
                <a:off x="8458785" y="1792407"/>
                <a:ext cx="1185576" cy="516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L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LU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A8CD62-2DA3-9F78-0F7B-B1BCAA370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785" y="1792407"/>
                <a:ext cx="1185576" cy="5162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67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406C6F36-1617-A6CD-2A97-7C599F05DF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05654" y="2353130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99658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60074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35817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406C6F36-1617-A6CD-2A97-7C599F05D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636237"/>
                  </p:ext>
                </p:extLst>
              </p:nvPr>
            </p:nvGraphicFramePr>
            <p:xfrm>
              <a:off x="2705654" y="2353130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3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3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63" t="-3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63" t="-3333" r="-3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63" t="-3333" r="-2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63" t="-3333" r="-1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163" t="-3333" r="-4651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9965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6007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3581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783A312-247F-60C5-A42B-928086BD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r>
              <a:rPr lang="fr-LU" dirty="0"/>
              <a:t> </a:t>
            </a:r>
            <a:r>
              <a:rPr lang="fr-LU" dirty="0" err="1"/>
              <a:t>against</a:t>
            </a:r>
            <a:r>
              <a:rPr lang="fr-LU" dirty="0"/>
              <a:t> SEL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74101-AB7A-577B-AE9F-018E04CDDE0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81A0-A293-8C33-5629-47356F790665}"/>
              </a:ext>
            </a:extLst>
          </p:cNvPr>
          <p:cNvSpPr txBox="1"/>
          <p:nvPr/>
        </p:nvSpPr>
        <p:spPr>
          <a:xfrm rot="5400000">
            <a:off x="3923053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08C45-8624-F541-BFB7-D1BD2797A7BA}"/>
              </a:ext>
            </a:extLst>
          </p:cNvPr>
          <p:cNvSpPr txBox="1"/>
          <p:nvPr/>
        </p:nvSpPr>
        <p:spPr>
          <a:xfrm rot="5400000">
            <a:off x="4442337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7AB77-949F-0DAB-4C99-4D386FA97CE7}"/>
              </a:ext>
            </a:extLst>
          </p:cNvPr>
          <p:cNvSpPr txBox="1"/>
          <p:nvPr/>
        </p:nvSpPr>
        <p:spPr>
          <a:xfrm rot="5400000">
            <a:off x="4961620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C87D4-46FB-B737-CFA9-0AE9429F0545}"/>
              </a:ext>
            </a:extLst>
          </p:cNvPr>
          <p:cNvSpPr txBox="1"/>
          <p:nvPr/>
        </p:nvSpPr>
        <p:spPr>
          <a:xfrm rot="5400000">
            <a:off x="54809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69575-C672-9936-0EE6-1D91156161D9}"/>
              </a:ext>
            </a:extLst>
          </p:cNvPr>
          <p:cNvSpPr txBox="1"/>
          <p:nvPr/>
        </p:nvSpPr>
        <p:spPr>
          <a:xfrm rot="5400000">
            <a:off x="2879396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E7655-F9E8-CA3D-E895-327DA4155BD2}"/>
              </a:ext>
            </a:extLst>
          </p:cNvPr>
          <p:cNvSpPr txBox="1"/>
          <p:nvPr/>
        </p:nvSpPr>
        <p:spPr>
          <a:xfrm rot="5400000">
            <a:off x="3398679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DB9E34-9232-97D6-669E-D90DEE9E15C4}"/>
                  </a:ext>
                </a:extLst>
              </p:cNvPr>
              <p:cNvSpPr txBox="1"/>
              <p:nvPr/>
            </p:nvSpPr>
            <p:spPr>
              <a:xfrm>
                <a:off x="1688941" y="4344401"/>
                <a:ext cx="4944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LU" sz="2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50000"/>
                      </a:schemeClr>
                    </a:solidFill>
                  </a:rPr>
                  <a:t>=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DB9E34-9232-97D6-669E-D90DEE9E1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41" y="4344401"/>
                <a:ext cx="494494" cy="430887"/>
              </a:xfrm>
              <a:prstGeom prst="rect">
                <a:avLst/>
              </a:prstGeom>
              <a:blipFill>
                <a:blip r:embed="rId3"/>
                <a:stretch>
                  <a:fillRect t="-24286" r="-432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ket 18">
            <a:extLst>
              <a:ext uri="{FF2B5EF4-FFF2-40B4-BE49-F238E27FC236}">
                <a16:creationId xmlns:a16="http://schemas.microsoft.com/office/drawing/2014/main" id="{56DC2EE4-2544-FBAF-3BBF-F13486860DC1}"/>
              </a:ext>
            </a:extLst>
          </p:cNvPr>
          <p:cNvSpPr/>
          <p:nvPr/>
        </p:nvSpPr>
        <p:spPr>
          <a:xfrm>
            <a:off x="2400660" y="2743200"/>
            <a:ext cx="91440" cy="363329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41F28D06-62B2-546E-0B5C-524B426C0882}"/>
              </a:ext>
            </a:extLst>
          </p:cNvPr>
          <p:cNvSpPr/>
          <p:nvPr/>
        </p:nvSpPr>
        <p:spPr>
          <a:xfrm flipH="1">
            <a:off x="6579718" y="2743198"/>
            <a:ext cx="91440" cy="363329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C60C54-B2BF-C317-0F90-8FE61E8FB2B2}"/>
              </a:ext>
            </a:extLst>
          </p:cNvPr>
          <p:cNvCxnSpPr>
            <a:cxnSpLocks/>
          </p:cNvCxnSpPr>
          <p:nvPr/>
        </p:nvCxnSpPr>
        <p:spPr>
          <a:xfrm flipH="1">
            <a:off x="2709167" y="2255520"/>
            <a:ext cx="365699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5BC3AD-A2A1-00FD-0126-31F38DB69FF3}"/>
                  </a:ext>
                </a:extLst>
              </p:cNvPr>
              <p:cNvSpPr txBox="1"/>
              <p:nvPr/>
            </p:nvSpPr>
            <p:spPr>
              <a:xfrm>
                <a:off x="4219584" y="1898938"/>
                <a:ext cx="7888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L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5BC3AD-A2A1-00FD-0126-31F38DB6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584" y="1898938"/>
                <a:ext cx="788870" cy="307777"/>
              </a:xfrm>
              <a:prstGeom prst="rect">
                <a:avLst/>
              </a:prstGeom>
              <a:blipFill>
                <a:blip r:embed="rId4"/>
                <a:stretch>
                  <a:fillRect l="-6923" r="-692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3D407A2-EC65-FF5C-6F9D-1BB227ECB694}"/>
              </a:ext>
            </a:extLst>
          </p:cNvPr>
          <p:cNvSpPr txBox="1"/>
          <p:nvPr/>
        </p:nvSpPr>
        <p:spPr>
          <a:xfrm rot="5400000">
            <a:off x="5998403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>
                <a:extLst>
                  <a:ext uri="{FF2B5EF4-FFF2-40B4-BE49-F238E27FC236}">
                    <a16:creationId xmlns:a16="http://schemas.microsoft.com/office/drawing/2014/main" id="{69C72B56-69AE-1C7A-71F5-194022AA0D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11230" y="2353131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14341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88571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03589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>
                <a:extLst>
                  <a:ext uri="{FF2B5EF4-FFF2-40B4-BE49-F238E27FC236}">
                    <a16:creationId xmlns:a16="http://schemas.microsoft.com/office/drawing/2014/main" id="{69C72B56-69AE-1C7A-71F5-194022AA0D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8985982"/>
                  </p:ext>
                </p:extLst>
              </p:nvPr>
            </p:nvGraphicFramePr>
            <p:xfrm>
              <a:off x="7911230" y="2353131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63" t="-8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163" t="-8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163" t="-8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1163" t="-8333" r="-3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1163" t="-8333" r="-2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1163" t="-8333" r="-4651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1434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8857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0358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7E127D0-14A6-87E1-9EC1-A759D02153F2}"/>
              </a:ext>
            </a:extLst>
          </p:cNvPr>
          <p:cNvSpPr txBox="1"/>
          <p:nvPr/>
        </p:nvSpPr>
        <p:spPr>
          <a:xfrm rot="5400000">
            <a:off x="8083023" y="5662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6A222F-84C4-7DB2-0581-2945D5BD77C7}"/>
              </a:ext>
            </a:extLst>
          </p:cNvPr>
          <p:cNvSpPr txBox="1"/>
          <p:nvPr/>
        </p:nvSpPr>
        <p:spPr>
          <a:xfrm rot="5400000">
            <a:off x="8602307" y="56616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99CE4F-5087-1D8E-8E6A-8F2FFDCA03A6}"/>
              </a:ext>
            </a:extLst>
          </p:cNvPr>
          <p:cNvSpPr txBox="1"/>
          <p:nvPr/>
        </p:nvSpPr>
        <p:spPr>
          <a:xfrm rot="5400000">
            <a:off x="9121590" y="56616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D59FD-3D5F-8AE1-427A-DC2845F7FFA5}"/>
              </a:ext>
            </a:extLst>
          </p:cNvPr>
          <p:cNvSpPr txBox="1"/>
          <p:nvPr/>
        </p:nvSpPr>
        <p:spPr>
          <a:xfrm rot="5400000">
            <a:off x="9640873" y="56616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256976-B177-8FA7-C086-7ACF4B165343}"/>
              </a:ext>
            </a:extLst>
          </p:cNvPr>
          <p:cNvSpPr txBox="1"/>
          <p:nvPr/>
        </p:nvSpPr>
        <p:spPr>
          <a:xfrm rot="5400000">
            <a:off x="10165249" y="56616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098BD-3A48-E69A-D118-2F04BA44C32C}"/>
              </a:ext>
            </a:extLst>
          </p:cNvPr>
          <p:cNvSpPr txBox="1"/>
          <p:nvPr/>
        </p:nvSpPr>
        <p:spPr>
          <a:xfrm rot="5400000">
            <a:off x="11215392" y="56616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DA6F48-6AE7-6402-0174-0E15AD9D3C99}"/>
              </a:ext>
            </a:extLst>
          </p:cNvPr>
          <p:cNvSpPr txBox="1"/>
          <p:nvPr/>
        </p:nvSpPr>
        <p:spPr>
          <a:xfrm rot="2810387">
            <a:off x="10675302" y="560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4AFC56-2333-B805-AB1F-506BB2437206}"/>
                  </a:ext>
                </a:extLst>
              </p:cNvPr>
              <p:cNvSpPr txBox="1"/>
              <p:nvPr/>
            </p:nvSpPr>
            <p:spPr>
              <a:xfrm>
                <a:off x="7008057" y="4344400"/>
                <a:ext cx="377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LU" sz="2800" b="0" i="1" smtClean="0">
                        <a:solidFill>
                          <a:srgbClr val="82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rgbClr val="820000"/>
                    </a:solidFill>
                  </a:rPr>
                  <a:t>=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4AFC56-2333-B805-AB1F-506BB2437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057" y="4344400"/>
                <a:ext cx="377283" cy="430887"/>
              </a:xfrm>
              <a:prstGeom prst="rect">
                <a:avLst/>
              </a:prstGeom>
              <a:blipFill>
                <a:blip r:embed="rId7"/>
                <a:stretch>
                  <a:fillRect l="-6452" t="-24286" r="-54839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ket 51">
            <a:extLst>
              <a:ext uri="{FF2B5EF4-FFF2-40B4-BE49-F238E27FC236}">
                <a16:creationId xmlns:a16="http://schemas.microsoft.com/office/drawing/2014/main" id="{A9FA8B86-43B8-647A-EC96-6F500DC33B4D}"/>
              </a:ext>
            </a:extLst>
          </p:cNvPr>
          <p:cNvSpPr/>
          <p:nvPr/>
        </p:nvSpPr>
        <p:spPr>
          <a:xfrm>
            <a:off x="7602565" y="2743198"/>
            <a:ext cx="91440" cy="3633292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8D4ADE2F-EA17-F642-D6CD-96AB9EFADA0B}"/>
              </a:ext>
            </a:extLst>
          </p:cNvPr>
          <p:cNvSpPr/>
          <p:nvPr/>
        </p:nvSpPr>
        <p:spPr>
          <a:xfrm flipH="1">
            <a:off x="11788965" y="2743198"/>
            <a:ext cx="91440" cy="3633292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406C6F36-1617-A6CD-2A97-7C599F05D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636237"/>
                  </p:ext>
                </p:extLst>
              </p:nvPr>
            </p:nvGraphicFramePr>
            <p:xfrm>
              <a:off x="2705654" y="2353130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99658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60074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35817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406C6F36-1617-A6CD-2A97-7C599F05D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3636237"/>
                  </p:ext>
                </p:extLst>
              </p:nvPr>
            </p:nvGraphicFramePr>
            <p:xfrm>
              <a:off x="2705654" y="2353130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3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3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63" t="-3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63" t="-3333" r="-3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63" t="-3333" r="-2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63" t="-3333" r="-1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163" t="-3333" r="-4651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9965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56007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3581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783A312-247F-60C5-A42B-928086BD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r>
              <a:rPr lang="fr-LU" dirty="0"/>
              <a:t> </a:t>
            </a:r>
            <a:r>
              <a:rPr lang="fr-LU" dirty="0" err="1"/>
              <a:t>against</a:t>
            </a:r>
            <a:r>
              <a:rPr lang="fr-LU" dirty="0"/>
              <a:t> SEL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74101-AB7A-577B-AE9F-018E04CDDE0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81A0-A293-8C33-5629-47356F790665}"/>
              </a:ext>
            </a:extLst>
          </p:cNvPr>
          <p:cNvSpPr txBox="1"/>
          <p:nvPr/>
        </p:nvSpPr>
        <p:spPr>
          <a:xfrm rot="5400000">
            <a:off x="3923053" y="56629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08C45-8624-F541-BFB7-D1BD2797A7BA}"/>
              </a:ext>
            </a:extLst>
          </p:cNvPr>
          <p:cNvSpPr txBox="1"/>
          <p:nvPr/>
        </p:nvSpPr>
        <p:spPr>
          <a:xfrm rot="5400000">
            <a:off x="4442337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7AB77-949F-0DAB-4C99-4D386FA97CE7}"/>
              </a:ext>
            </a:extLst>
          </p:cNvPr>
          <p:cNvSpPr txBox="1"/>
          <p:nvPr/>
        </p:nvSpPr>
        <p:spPr>
          <a:xfrm rot="5400000">
            <a:off x="4961620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C87D4-46FB-B737-CFA9-0AE9429F0545}"/>
              </a:ext>
            </a:extLst>
          </p:cNvPr>
          <p:cNvSpPr txBox="1"/>
          <p:nvPr/>
        </p:nvSpPr>
        <p:spPr>
          <a:xfrm rot="5400000">
            <a:off x="5480903" y="56616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69575-C672-9936-0EE6-1D91156161D9}"/>
              </a:ext>
            </a:extLst>
          </p:cNvPr>
          <p:cNvSpPr txBox="1"/>
          <p:nvPr/>
        </p:nvSpPr>
        <p:spPr>
          <a:xfrm rot="5400000">
            <a:off x="2879396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E7655-F9E8-CA3D-E895-327DA4155BD2}"/>
              </a:ext>
            </a:extLst>
          </p:cNvPr>
          <p:cNvSpPr txBox="1"/>
          <p:nvPr/>
        </p:nvSpPr>
        <p:spPr>
          <a:xfrm rot="5400000">
            <a:off x="3398679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DB9E34-9232-97D6-669E-D90DEE9E15C4}"/>
                  </a:ext>
                </a:extLst>
              </p:cNvPr>
              <p:cNvSpPr txBox="1"/>
              <p:nvPr/>
            </p:nvSpPr>
            <p:spPr>
              <a:xfrm>
                <a:off x="1688941" y="4344401"/>
                <a:ext cx="4944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LU" sz="2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50000"/>
                      </a:schemeClr>
                    </a:solidFill>
                  </a:rPr>
                  <a:t>=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DB9E34-9232-97D6-669E-D90DEE9E1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41" y="4344401"/>
                <a:ext cx="494494" cy="430887"/>
              </a:xfrm>
              <a:prstGeom prst="rect">
                <a:avLst/>
              </a:prstGeom>
              <a:blipFill>
                <a:blip r:embed="rId3"/>
                <a:stretch>
                  <a:fillRect t="-24286" r="-4321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ket 18">
            <a:extLst>
              <a:ext uri="{FF2B5EF4-FFF2-40B4-BE49-F238E27FC236}">
                <a16:creationId xmlns:a16="http://schemas.microsoft.com/office/drawing/2014/main" id="{56DC2EE4-2544-FBAF-3BBF-F13486860DC1}"/>
              </a:ext>
            </a:extLst>
          </p:cNvPr>
          <p:cNvSpPr/>
          <p:nvPr/>
        </p:nvSpPr>
        <p:spPr>
          <a:xfrm>
            <a:off x="2400660" y="2743200"/>
            <a:ext cx="91440" cy="363329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41F28D06-62B2-546E-0B5C-524B426C0882}"/>
              </a:ext>
            </a:extLst>
          </p:cNvPr>
          <p:cNvSpPr/>
          <p:nvPr/>
        </p:nvSpPr>
        <p:spPr>
          <a:xfrm flipH="1">
            <a:off x="6579718" y="2743198"/>
            <a:ext cx="91440" cy="363329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C60C54-B2BF-C317-0F90-8FE61E8FB2B2}"/>
              </a:ext>
            </a:extLst>
          </p:cNvPr>
          <p:cNvCxnSpPr>
            <a:cxnSpLocks/>
          </p:cNvCxnSpPr>
          <p:nvPr/>
        </p:nvCxnSpPr>
        <p:spPr>
          <a:xfrm flipH="1">
            <a:off x="2709167" y="2255520"/>
            <a:ext cx="365699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5BC3AD-A2A1-00FD-0126-31F38DB69FF3}"/>
                  </a:ext>
                </a:extLst>
              </p:cNvPr>
              <p:cNvSpPr txBox="1"/>
              <p:nvPr/>
            </p:nvSpPr>
            <p:spPr>
              <a:xfrm>
                <a:off x="4219584" y="1898938"/>
                <a:ext cx="7888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L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5BC3AD-A2A1-00FD-0126-31F38DB6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584" y="1898938"/>
                <a:ext cx="788870" cy="307777"/>
              </a:xfrm>
              <a:prstGeom prst="rect">
                <a:avLst/>
              </a:prstGeom>
              <a:blipFill>
                <a:blip r:embed="rId4"/>
                <a:stretch>
                  <a:fillRect l="-6923" r="-692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D74BD16-0D70-014D-4655-CB978461CD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469"/>
          <a:stretch/>
        </p:blipFill>
        <p:spPr>
          <a:xfrm>
            <a:off x="2705654" y="3084365"/>
            <a:ext cx="3649097" cy="32921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D407A2-EC65-FF5C-6F9D-1BB227ECB694}"/>
              </a:ext>
            </a:extLst>
          </p:cNvPr>
          <p:cNvSpPr txBox="1"/>
          <p:nvPr/>
        </p:nvSpPr>
        <p:spPr>
          <a:xfrm rot="5400000">
            <a:off x="5998403" y="56603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>
                <a:extLst>
                  <a:ext uri="{FF2B5EF4-FFF2-40B4-BE49-F238E27FC236}">
                    <a16:creationId xmlns:a16="http://schemas.microsoft.com/office/drawing/2014/main" id="{69C72B56-69AE-1C7A-71F5-194022AA0D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8985982"/>
                  </p:ext>
                </p:extLst>
              </p:nvPr>
            </p:nvGraphicFramePr>
            <p:xfrm>
              <a:off x="7911230" y="2353131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14341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88571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03589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>
                <a:extLst>
                  <a:ext uri="{FF2B5EF4-FFF2-40B4-BE49-F238E27FC236}">
                    <a16:creationId xmlns:a16="http://schemas.microsoft.com/office/drawing/2014/main" id="{69C72B56-69AE-1C7A-71F5-194022AA0D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8985982"/>
                  </p:ext>
                </p:extLst>
              </p:nvPr>
            </p:nvGraphicFramePr>
            <p:xfrm>
              <a:off x="7911230" y="2353131"/>
              <a:ext cx="3660510" cy="402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63" t="-8333" r="-6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163" t="-8333" r="-5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163" t="-8333" r="-4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1163" t="-8333" r="-3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1163" t="-8333" r="-204651" b="-10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01163" t="-8333" r="-4651" b="-10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11434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8857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00358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7E127D0-14A6-87E1-9EC1-A759D02153F2}"/>
              </a:ext>
            </a:extLst>
          </p:cNvPr>
          <p:cNvSpPr txBox="1"/>
          <p:nvPr/>
        </p:nvSpPr>
        <p:spPr>
          <a:xfrm rot="5400000">
            <a:off x="8083023" y="5662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6A222F-84C4-7DB2-0581-2945D5BD77C7}"/>
              </a:ext>
            </a:extLst>
          </p:cNvPr>
          <p:cNvSpPr txBox="1"/>
          <p:nvPr/>
        </p:nvSpPr>
        <p:spPr>
          <a:xfrm rot="5400000">
            <a:off x="8602307" y="56616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99CE4F-5087-1D8E-8E6A-8F2FFDCA03A6}"/>
              </a:ext>
            </a:extLst>
          </p:cNvPr>
          <p:cNvSpPr txBox="1"/>
          <p:nvPr/>
        </p:nvSpPr>
        <p:spPr>
          <a:xfrm rot="5400000">
            <a:off x="9121590" y="56616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D59FD-3D5F-8AE1-427A-DC2845F7FFA5}"/>
              </a:ext>
            </a:extLst>
          </p:cNvPr>
          <p:cNvSpPr txBox="1"/>
          <p:nvPr/>
        </p:nvSpPr>
        <p:spPr>
          <a:xfrm rot="5400000">
            <a:off x="9640873" y="56616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256976-B177-8FA7-C086-7ACF4B165343}"/>
              </a:ext>
            </a:extLst>
          </p:cNvPr>
          <p:cNvSpPr txBox="1"/>
          <p:nvPr/>
        </p:nvSpPr>
        <p:spPr>
          <a:xfrm rot="5400000">
            <a:off x="10165249" y="56616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098BD-3A48-E69A-D118-2F04BA44C32C}"/>
              </a:ext>
            </a:extLst>
          </p:cNvPr>
          <p:cNvSpPr txBox="1"/>
          <p:nvPr/>
        </p:nvSpPr>
        <p:spPr>
          <a:xfrm rot="5400000">
            <a:off x="11215392" y="566163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DA6F48-6AE7-6402-0174-0E15AD9D3C99}"/>
              </a:ext>
            </a:extLst>
          </p:cNvPr>
          <p:cNvSpPr txBox="1"/>
          <p:nvPr/>
        </p:nvSpPr>
        <p:spPr>
          <a:xfrm rot="2810387">
            <a:off x="10675302" y="560905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4AFC56-2333-B805-AB1F-506BB2437206}"/>
                  </a:ext>
                </a:extLst>
              </p:cNvPr>
              <p:cNvSpPr txBox="1"/>
              <p:nvPr/>
            </p:nvSpPr>
            <p:spPr>
              <a:xfrm>
                <a:off x="7008057" y="4344400"/>
                <a:ext cx="377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LU" sz="2800" b="0" i="1" smtClean="0">
                        <a:solidFill>
                          <a:srgbClr val="82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rgbClr val="820000"/>
                    </a:solidFill>
                  </a:rPr>
                  <a:t>=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4AFC56-2333-B805-AB1F-506BB2437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057" y="4344400"/>
                <a:ext cx="377283" cy="430887"/>
              </a:xfrm>
              <a:prstGeom prst="rect">
                <a:avLst/>
              </a:prstGeom>
              <a:blipFill>
                <a:blip r:embed="rId7"/>
                <a:stretch>
                  <a:fillRect l="-6452" t="-24286" r="-54839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ket 51">
            <a:extLst>
              <a:ext uri="{FF2B5EF4-FFF2-40B4-BE49-F238E27FC236}">
                <a16:creationId xmlns:a16="http://schemas.microsoft.com/office/drawing/2014/main" id="{A9FA8B86-43B8-647A-EC96-6F500DC33B4D}"/>
              </a:ext>
            </a:extLst>
          </p:cNvPr>
          <p:cNvSpPr/>
          <p:nvPr/>
        </p:nvSpPr>
        <p:spPr>
          <a:xfrm>
            <a:off x="7602565" y="2743198"/>
            <a:ext cx="91440" cy="3633292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8D4ADE2F-EA17-F642-D6CD-96AB9EFADA0B}"/>
              </a:ext>
            </a:extLst>
          </p:cNvPr>
          <p:cNvSpPr/>
          <p:nvPr/>
        </p:nvSpPr>
        <p:spPr>
          <a:xfrm flipH="1">
            <a:off x="11788965" y="2743198"/>
            <a:ext cx="91440" cy="3633292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83FFA6A-1975-5EBE-C1FA-4C64E82979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6469"/>
          <a:stretch/>
        </p:blipFill>
        <p:spPr>
          <a:xfrm>
            <a:off x="7914829" y="3084364"/>
            <a:ext cx="3649097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406C6F36-1617-A6CD-2A97-7C599F05D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946968"/>
                  </p:ext>
                </p:extLst>
              </p:nvPr>
            </p:nvGraphicFramePr>
            <p:xfrm>
              <a:off x="2705654" y="2353130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406C6F36-1617-A6CD-2A97-7C599F05D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946968"/>
                  </p:ext>
                </p:extLst>
              </p:nvPr>
            </p:nvGraphicFramePr>
            <p:xfrm>
              <a:off x="2705654" y="2353130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3" t="-3333" r="-6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163" t="-3333" r="-5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163" t="-3333" r="-4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163" t="-3333" r="-3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163" t="-3333" r="-2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1163" t="-3333" r="-1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1163" t="-3333" r="-4651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783A312-247F-60C5-A42B-928086BD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r>
              <a:rPr lang="fr-LU" dirty="0"/>
              <a:t> </a:t>
            </a:r>
            <a:r>
              <a:rPr lang="fr-LU" dirty="0" err="1"/>
              <a:t>against</a:t>
            </a:r>
            <a:r>
              <a:rPr lang="fr-LU" dirty="0"/>
              <a:t> SEL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74101-AB7A-577B-AE9F-018E04CDDE0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39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81A0-A293-8C33-5629-47356F790665}"/>
              </a:ext>
            </a:extLst>
          </p:cNvPr>
          <p:cNvSpPr txBox="1"/>
          <p:nvPr/>
        </p:nvSpPr>
        <p:spPr>
          <a:xfrm rot="5400000">
            <a:off x="3891334" y="4541934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08C45-8624-F541-BFB7-D1BD2797A7BA}"/>
              </a:ext>
            </a:extLst>
          </p:cNvPr>
          <p:cNvSpPr txBox="1"/>
          <p:nvPr/>
        </p:nvSpPr>
        <p:spPr>
          <a:xfrm rot="5400000">
            <a:off x="4410618" y="454061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7AB77-949F-0DAB-4C99-4D386FA97CE7}"/>
              </a:ext>
            </a:extLst>
          </p:cNvPr>
          <p:cNvSpPr txBox="1"/>
          <p:nvPr/>
        </p:nvSpPr>
        <p:spPr>
          <a:xfrm rot="5400000">
            <a:off x="4929901" y="454061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C87D4-46FB-B737-CFA9-0AE9429F0545}"/>
              </a:ext>
            </a:extLst>
          </p:cNvPr>
          <p:cNvSpPr txBox="1"/>
          <p:nvPr/>
        </p:nvSpPr>
        <p:spPr>
          <a:xfrm rot="5400000">
            <a:off x="5449184" y="454061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69575-C672-9936-0EE6-1D91156161D9}"/>
              </a:ext>
            </a:extLst>
          </p:cNvPr>
          <p:cNvSpPr txBox="1"/>
          <p:nvPr/>
        </p:nvSpPr>
        <p:spPr>
          <a:xfrm rot="5400000">
            <a:off x="2847677" y="453928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E7655-F9E8-CA3D-E895-327DA4155BD2}"/>
              </a:ext>
            </a:extLst>
          </p:cNvPr>
          <p:cNvSpPr txBox="1"/>
          <p:nvPr/>
        </p:nvSpPr>
        <p:spPr>
          <a:xfrm rot="5400000">
            <a:off x="3366960" y="453928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DB9E34-9232-97D6-669E-D90DEE9E15C4}"/>
                  </a:ext>
                </a:extLst>
              </p:cNvPr>
              <p:cNvSpPr txBox="1"/>
              <p:nvPr/>
            </p:nvSpPr>
            <p:spPr>
              <a:xfrm>
                <a:off x="1797553" y="3790161"/>
                <a:ext cx="4944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LU" sz="28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50000"/>
                      </a:schemeClr>
                    </a:solidFill>
                  </a:rPr>
                  <a:t>=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DB9E34-9232-97D6-669E-D90DEE9E1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553" y="3790161"/>
                <a:ext cx="494494" cy="430887"/>
              </a:xfrm>
              <a:prstGeom prst="rect">
                <a:avLst/>
              </a:prstGeom>
              <a:blipFill>
                <a:blip r:embed="rId3"/>
                <a:stretch>
                  <a:fillRect t="-24286" r="-41975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ket 18">
            <a:extLst>
              <a:ext uri="{FF2B5EF4-FFF2-40B4-BE49-F238E27FC236}">
                <a16:creationId xmlns:a16="http://schemas.microsoft.com/office/drawing/2014/main" id="{56DC2EE4-2544-FBAF-3BBF-F13486860DC1}"/>
              </a:ext>
            </a:extLst>
          </p:cNvPr>
          <p:cNvSpPr/>
          <p:nvPr/>
        </p:nvSpPr>
        <p:spPr>
          <a:xfrm>
            <a:off x="2422568" y="2743200"/>
            <a:ext cx="69531" cy="2536010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41F28D06-62B2-546E-0B5C-524B426C0882}"/>
              </a:ext>
            </a:extLst>
          </p:cNvPr>
          <p:cNvSpPr/>
          <p:nvPr/>
        </p:nvSpPr>
        <p:spPr>
          <a:xfrm flipH="1">
            <a:off x="6579718" y="2743198"/>
            <a:ext cx="91440" cy="253601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C60C54-B2BF-C317-0F90-8FE61E8FB2B2}"/>
              </a:ext>
            </a:extLst>
          </p:cNvPr>
          <p:cNvCxnSpPr>
            <a:cxnSpLocks/>
          </p:cNvCxnSpPr>
          <p:nvPr/>
        </p:nvCxnSpPr>
        <p:spPr>
          <a:xfrm flipH="1">
            <a:off x="2709167" y="2255520"/>
            <a:ext cx="365699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5BC3AD-A2A1-00FD-0126-31F38DB69FF3}"/>
                  </a:ext>
                </a:extLst>
              </p:cNvPr>
              <p:cNvSpPr txBox="1"/>
              <p:nvPr/>
            </p:nvSpPr>
            <p:spPr>
              <a:xfrm>
                <a:off x="4219584" y="1898938"/>
                <a:ext cx="7888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L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E5BC3AD-A2A1-00FD-0126-31F38DB6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584" y="1898938"/>
                <a:ext cx="788870" cy="307777"/>
              </a:xfrm>
              <a:prstGeom prst="rect">
                <a:avLst/>
              </a:prstGeom>
              <a:blipFill>
                <a:blip r:embed="rId4"/>
                <a:stretch>
                  <a:fillRect l="-6923" r="-692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3D407A2-EC65-FF5C-6F9D-1BB227ECB694}"/>
              </a:ext>
            </a:extLst>
          </p:cNvPr>
          <p:cNvSpPr txBox="1"/>
          <p:nvPr/>
        </p:nvSpPr>
        <p:spPr>
          <a:xfrm rot="5400000">
            <a:off x="5966684" y="453928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>
                <a:extLst>
                  <a:ext uri="{FF2B5EF4-FFF2-40B4-BE49-F238E27FC236}">
                    <a16:creationId xmlns:a16="http://schemas.microsoft.com/office/drawing/2014/main" id="{69C72B56-69AE-1C7A-71F5-194022AA0D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297336"/>
                  </p:ext>
                </p:extLst>
              </p:nvPr>
            </p:nvGraphicFramePr>
            <p:xfrm>
              <a:off x="7911230" y="2353131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>
                <a:extLst>
                  <a:ext uri="{FF2B5EF4-FFF2-40B4-BE49-F238E27FC236}">
                    <a16:creationId xmlns:a16="http://schemas.microsoft.com/office/drawing/2014/main" id="{69C72B56-69AE-1C7A-71F5-194022AA0D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7297336"/>
                  </p:ext>
                </p:extLst>
              </p:nvPr>
            </p:nvGraphicFramePr>
            <p:xfrm>
              <a:off x="7911230" y="2353131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63" t="-8333" r="-6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163" t="-8333" r="-5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163" t="-8333" r="-4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163" t="-8333" r="-3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1163" t="-8333" r="-2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1163" t="-8333" r="-4651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7E127D0-14A6-87E1-9EC1-A759D02153F2}"/>
              </a:ext>
            </a:extLst>
          </p:cNvPr>
          <p:cNvSpPr txBox="1"/>
          <p:nvPr/>
        </p:nvSpPr>
        <p:spPr>
          <a:xfrm rot="5400000">
            <a:off x="8064485" y="45406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6A222F-84C4-7DB2-0581-2945D5BD77C7}"/>
              </a:ext>
            </a:extLst>
          </p:cNvPr>
          <p:cNvSpPr txBox="1"/>
          <p:nvPr/>
        </p:nvSpPr>
        <p:spPr>
          <a:xfrm rot="5400000">
            <a:off x="8583769" y="45392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99CE4F-5087-1D8E-8E6A-8F2FFDCA03A6}"/>
              </a:ext>
            </a:extLst>
          </p:cNvPr>
          <p:cNvSpPr txBox="1"/>
          <p:nvPr/>
        </p:nvSpPr>
        <p:spPr>
          <a:xfrm rot="5400000">
            <a:off x="9103052" y="45392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0D59FD-3D5F-8AE1-427A-DC2845F7FFA5}"/>
              </a:ext>
            </a:extLst>
          </p:cNvPr>
          <p:cNvSpPr txBox="1"/>
          <p:nvPr/>
        </p:nvSpPr>
        <p:spPr>
          <a:xfrm rot="5400000">
            <a:off x="9622335" y="45392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256976-B177-8FA7-C086-7ACF4B165343}"/>
              </a:ext>
            </a:extLst>
          </p:cNvPr>
          <p:cNvSpPr txBox="1"/>
          <p:nvPr/>
        </p:nvSpPr>
        <p:spPr>
          <a:xfrm rot="5400000">
            <a:off x="10146711" y="45392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098BD-3A48-E69A-D118-2F04BA44C32C}"/>
              </a:ext>
            </a:extLst>
          </p:cNvPr>
          <p:cNvSpPr txBox="1"/>
          <p:nvPr/>
        </p:nvSpPr>
        <p:spPr>
          <a:xfrm rot="5400000">
            <a:off x="11196854" y="45392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DA6F48-6AE7-6402-0174-0E15AD9D3C99}"/>
              </a:ext>
            </a:extLst>
          </p:cNvPr>
          <p:cNvSpPr txBox="1"/>
          <p:nvPr/>
        </p:nvSpPr>
        <p:spPr>
          <a:xfrm rot="2810387">
            <a:off x="10656764" y="448670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4AFC56-2333-B805-AB1F-506BB2437206}"/>
                  </a:ext>
                </a:extLst>
              </p:cNvPr>
              <p:cNvSpPr txBox="1"/>
              <p:nvPr/>
            </p:nvSpPr>
            <p:spPr>
              <a:xfrm>
                <a:off x="7116669" y="3790160"/>
                <a:ext cx="3772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LU" sz="2800" b="0" i="1" smtClean="0">
                        <a:solidFill>
                          <a:srgbClr val="82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rgbClr val="820000"/>
                    </a:solidFill>
                  </a:rPr>
                  <a:t>=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4AFC56-2333-B805-AB1F-506BB2437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669" y="3790160"/>
                <a:ext cx="377283" cy="430887"/>
              </a:xfrm>
              <a:prstGeom prst="rect">
                <a:avLst/>
              </a:prstGeom>
              <a:blipFill>
                <a:blip r:embed="rId6"/>
                <a:stretch>
                  <a:fillRect l="-4839" t="-24286" r="-56452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ket 51">
            <a:extLst>
              <a:ext uri="{FF2B5EF4-FFF2-40B4-BE49-F238E27FC236}">
                <a16:creationId xmlns:a16="http://schemas.microsoft.com/office/drawing/2014/main" id="{A9FA8B86-43B8-647A-EC96-6F500DC33B4D}"/>
              </a:ext>
            </a:extLst>
          </p:cNvPr>
          <p:cNvSpPr/>
          <p:nvPr/>
        </p:nvSpPr>
        <p:spPr>
          <a:xfrm>
            <a:off x="7602565" y="2743198"/>
            <a:ext cx="69531" cy="2536010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8D4ADE2F-EA17-F642-D6CD-96AB9EFADA0B}"/>
              </a:ext>
            </a:extLst>
          </p:cNvPr>
          <p:cNvSpPr/>
          <p:nvPr/>
        </p:nvSpPr>
        <p:spPr>
          <a:xfrm flipH="1">
            <a:off x="11810873" y="2743198"/>
            <a:ext cx="69531" cy="2536010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1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CF4309-ADE5-E92F-2709-A6199E6D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20" y="3255697"/>
            <a:ext cx="4412342" cy="2455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05F6FC-16A1-6C49-F59F-2F5C8466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White-box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13FAD-D5E2-EEDF-A1E3-E9B3CBE3217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1C53E-C3D1-3F95-3F30-F20F26A69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084" y="3218277"/>
            <a:ext cx="4291200" cy="2441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504B4D-30A3-DAF2-2EA3-A7C0DCDE1ECA}"/>
              </a:ext>
            </a:extLst>
          </p:cNvPr>
          <p:cNvSpPr txBox="1"/>
          <p:nvPr/>
        </p:nvSpPr>
        <p:spPr>
          <a:xfrm>
            <a:off x="7100376" y="1946651"/>
            <a:ext cx="2908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3000" dirty="0" err="1"/>
              <a:t>Protected</a:t>
            </a:r>
            <a:r>
              <a:rPr lang="fr-LU" sz="3000" dirty="0"/>
              <a:t> </a:t>
            </a:r>
            <a:r>
              <a:rPr lang="fr-LU" sz="3000" dirty="0" err="1"/>
              <a:t>implementation</a:t>
            </a:r>
            <a:endParaRPr 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38A38-D398-F18C-5645-D3D6B872B8C5}"/>
              </a:ext>
            </a:extLst>
          </p:cNvPr>
          <p:cNvSpPr txBox="1"/>
          <p:nvPr/>
        </p:nvSpPr>
        <p:spPr>
          <a:xfrm>
            <a:off x="1549183" y="1943660"/>
            <a:ext cx="2908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3000" dirty="0" err="1"/>
              <a:t>Unprotected</a:t>
            </a:r>
            <a:r>
              <a:rPr lang="fr-LU" sz="3000" dirty="0"/>
              <a:t> </a:t>
            </a:r>
            <a:r>
              <a:rPr lang="fr-LU" sz="3000" dirty="0" err="1"/>
              <a:t>implementation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78807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747A-3855-AF86-8CB0-BDB8CD3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r>
              <a:rPr lang="fr-LU" dirty="0"/>
              <a:t> </a:t>
            </a:r>
            <a:r>
              <a:rPr lang="fr-LU" dirty="0" err="1"/>
              <a:t>against</a:t>
            </a:r>
            <a:r>
              <a:rPr lang="fr-LU" dirty="0"/>
              <a:t> SEL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F7F13-7FD4-9024-38B7-EA5B16DB92A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40</a:t>
            </a:fld>
            <a:endParaRPr lang="en-US" dirty="0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5CC89B8-41B2-870D-C880-4E6529D0B8C4}"/>
              </a:ext>
            </a:extLst>
          </p:cNvPr>
          <p:cNvSpPr/>
          <p:nvPr/>
        </p:nvSpPr>
        <p:spPr>
          <a:xfrm flipH="1">
            <a:off x="6642652" y="2960618"/>
            <a:ext cx="45719" cy="2498350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1079A22-E7C3-2096-D10C-2E4CAB526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7212539"/>
                  </p:ext>
                </p:extLst>
              </p:nvPr>
            </p:nvGraphicFramePr>
            <p:xfrm>
              <a:off x="6046569" y="2570550"/>
              <a:ext cx="53261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48141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092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1079A22-E7C3-2096-D10C-2E4CAB526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7212539"/>
                  </p:ext>
                </p:extLst>
              </p:nvPr>
            </p:nvGraphicFramePr>
            <p:xfrm>
              <a:off x="6046569" y="2570550"/>
              <a:ext cx="53261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21667" r="-4494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48141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0924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A754AB64-E2AC-30FF-E4FE-9576DBD3F724}"/>
              </a:ext>
            </a:extLst>
          </p:cNvPr>
          <p:cNvSpPr/>
          <p:nvPr/>
        </p:nvSpPr>
        <p:spPr>
          <a:xfrm>
            <a:off x="5922112" y="2960618"/>
            <a:ext cx="64396" cy="2498350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7986051-8547-0767-ACBA-7F3BF23348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5890481"/>
                  </p:ext>
                </p:extLst>
              </p:nvPr>
            </p:nvGraphicFramePr>
            <p:xfrm>
              <a:off x="1698193" y="2570550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7986051-8547-0767-ACBA-7F3BF23348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5890481"/>
                  </p:ext>
                </p:extLst>
              </p:nvPr>
            </p:nvGraphicFramePr>
            <p:xfrm>
              <a:off x="1698193" y="2570550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667" r="-6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667" r="-5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667" r="-4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63" t="-1667" r="-3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163" t="-1667" r="-2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163" t="-1667" r="-1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163" t="-1667" r="-4651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362D0B2-34EB-00FF-7174-2DA54291ACB0}"/>
              </a:ext>
            </a:extLst>
          </p:cNvPr>
          <p:cNvSpPr txBox="1"/>
          <p:nvPr/>
        </p:nvSpPr>
        <p:spPr>
          <a:xfrm rot="5400000">
            <a:off x="2883873" y="4759354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C17CB-840D-D7EB-4531-E34954741850}"/>
              </a:ext>
            </a:extLst>
          </p:cNvPr>
          <p:cNvSpPr txBox="1"/>
          <p:nvPr/>
        </p:nvSpPr>
        <p:spPr>
          <a:xfrm rot="5400000">
            <a:off x="3403157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F6494-956A-BD0A-1B35-232E79E041C1}"/>
              </a:ext>
            </a:extLst>
          </p:cNvPr>
          <p:cNvSpPr txBox="1"/>
          <p:nvPr/>
        </p:nvSpPr>
        <p:spPr>
          <a:xfrm rot="5400000">
            <a:off x="3922440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561A1-BC02-1A3C-93C8-89DB4EAAA21B}"/>
              </a:ext>
            </a:extLst>
          </p:cNvPr>
          <p:cNvSpPr txBox="1"/>
          <p:nvPr/>
        </p:nvSpPr>
        <p:spPr>
          <a:xfrm rot="5400000">
            <a:off x="4441723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FCC88-A1E8-9401-9691-C71D0E99D6FB}"/>
              </a:ext>
            </a:extLst>
          </p:cNvPr>
          <p:cNvSpPr txBox="1"/>
          <p:nvPr/>
        </p:nvSpPr>
        <p:spPr>
          <a:xfrm rot="5400000">
            <a:off x="1840216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0E75F-C3EB-DC0B-5EE5-06BA4FB33C6F}"/>
              </a:ext>
            </a:extLst>
          </p:cNvPr>
          <p:cNvSpPr txBox="1"/>
          <p:nvPr/>
        </p:nvSpPr>
        <p:spPr>
          <a:xfrm rot="5400000">
            <a:off x="2359499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ED481DAC-E8E0-A603-5FCE-6981C435C6CE}"/>
              </a:ext>
            </a:extLst>
          </p:cNvPr>
          <p:cNvSpPr/>
          <p:nvPr/>
        </p:nvSpPr>
        <p:spPr>
          <a:xfrm>
            <a:off x="1415107" y="2960620"/>
            <a:ext cx="69531" cy="2536010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DDA19B92-DE0E-425D-0D47-03D3DE1748DD}"/>
              </a:ext>
            </a:extLst>
          </p:cNvPr>
          <p:cNvSpPr/>
          <p:nvPr/>
        </p:nvSpPr>
        <p:spPr>
          <a:xfrm flipH="1">
            <a:off x="5572257" y="2960618"/>
            <a:ext cx="91440" cy="253601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D6BD0-B81F-DF2D-7ACB-13A82B0CE9A7}"/>
              </a:ext>
            </a:extLst>
          </p:cNvPr>
          <p:cNvSpPr txBox="1"/>
          <p:nvPr/>
        </p:nvSpPr>
        <p:spPr>
          <a:xfrm rot="5400000">
            <a:off x="4959223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5868AEF-086A-B0FF-BA5B-DDBBF61EB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074637"/>
                  </p:ext>
                </p:extLst>
              </p:nvPr>
            </p:nvGraphicFramePr>
            <p:xfrm>
              <a:off x="7635005" y="2532891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5868AEF-086A-B0FF-BA5B-DDBBF61EB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074637"/>
                  </p:ext>
                </p:extLst>
              </p:nvPr>
            </p:nvGraphicFramePr>
            <p:xfrm>
              <a:off x="7635005" y="2532891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63" t="-8333" r="-6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63" t="-8333" r="-5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63" t="-8333" r="-4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706" t="-8333" r="-309412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8333" r="-20581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000" t="-8333" r="-5814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E3757DE-076D-980F-C5DD-FA70C533BE7E}"/>
              </a:ext>
            </a:extLst>
          </p:cNvPr>
          <p:cNvSpPr txBox="1"/>
          <p:nvPr/>
        </p:nvSpPr>
        <p:spPr>
          <a:xfrm rot="5400000">
            <a:off x="7788260" y="47203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638D76-9855-B2D2-4636-375C7E211C22}"/>
              </a:ext>
            </a:extLst>
          </p:cNvPr>
          <p:cNvSpPr txBox="1"/>
          <p:nvPr/>
        </p:nvSpPr>
        <p:spPr>
          <a:xfrm rot="5400000">
            <a:off x="8307544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B98595-B742-C54E-DAC9-1A75F9FD6063}"/>
              </a:ext>
            </a:extLst>
          </p:cNvPr>
          <p:cNvSpPr txBox="1"/>
          <p:nvPr/>
        </p:nvSpPr>
        <p:spPr>
          <a:xfrm rot="5400000">
            <a:off x="8826827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820FF-CE16-95A7-4E1E-003C541FFF70}"/>
              </a:ext>
            </a:extLst>
          </p:cNvPr>
          <p:cNvSpPr txBox="1"/>
          <p:nvPr/>
        </p:nvSpPr>
        <p:spPr>
          <a:xfrm rot="5400000">
            <a:off x="9346110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6C7B34-69A2-68A1-93E0-482011C11A3C}"/>
              </a:ext>
            </a:extLst>
          </p:cNvPr>
          <p:cNvSpPr txBox="1"/>
          <p:nvPr/>
        </p:nvSpPr>
        <p:spPr>
          <a:xfrm rot="5400000">
            <a:off x="9870486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D3A244-B94B-8C0C-78B3-A7E7A8014A1E}"/>
              </a:ext>
            </a:extLst>
          </p:cNvPr>
          <p:cNvSpPr txBox="1"/>
          <p:nvPr/>
        </p:nvSpPr>
        <p:spPr>
          <a:xfrm rot="5400000">
            <a:off x="10920629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A0B4CB-7527-C80F-4D7D-D5B61FD22D7B}"/>
              </a:ext>
            </a:extLst>
          </p:cNvPr>
          <p:cNvSpPr txBox="1"/>
          <p:nvPr/>
        </p:nvSpPr>
        <p:spPr>
          <a:xfrm rot="2810387">
            <a:off x="10380539" y="46664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7DF154B9-949C-DB87-EF6C-0B54676F9AD4}"/>
              </a:ext>
            </a:extLst>
          </p:cNvPr>
          <p:cNvSpPr/>
          <p:nvPr/>
        </p:nvSpPr>
        <p:spPr>
          <a:xfrm>
            <a:off x="7347926" y="2960618"/>
            <a:ext cx="47945" cy="2498350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68528640-9448-2024-D37B-1DA1D4AA3977}"/>
              </a:ext>
            </a:extLst>
          </p:cNvPr>
          <p:cNvSpPr/>
          <p:nvPr/>
        </p:nvSpPr>
        <p:spPr>
          <a:xfrm flipH="1">
            <a:off x="11534647" y="2960618"/>
            <a:ext cx="45719" cy="2498350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89D060-9CE8-24B4-DA31-60CCAD46E009}"/>
                  </a:ext>
                </a:extLst>
              </p:cNvPr>
              <p:cNvSpPr txBox="1"/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89D060-9CE8-24B4-DA31-60CCAD46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8806CFE-7867-ACF6-3C68-7498422BF5B6}"/>
              </a:ext>
            </a:extLst>
          </p:cNvPr>
          <p:cNvSpPr txBox="1"/>
          <p:nvPr/>
        </p:nvSpPr>
        <p:spPr>
          <a:xfrm rot="5400000">
            <a:off x="6205004" y="477882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00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747A-3855-AF86-8CB0-BDB8CD3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r>
              <a:rPr lang="fr-LU" dirty="0"/>
              <a:t> </a:t>
            </a:r>
            <a:r>
              <a:rPr lang="fr-LU" dirty="0" err="1"/>
              <a:t>against</a:t>
            </a:r>
            <a:r>
              <a:rPr lang="fr-LU" dirty="0"/>
              <a:t> SEL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F7F13-7FD4-9024-38B7-EA5B16DB92A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41</a:t>
            </a:fld>
            <a:endParaRPr lang="en-US" dirty="0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5CC89B8-41B2-870D-C880-4E6529D0B8C4}"/>
              </a:ext>
            </a:extLst>
          </p:cNvPr>
          <p:cNvSpPr/>
          <p:nvPr/>
        </p:nvSpPr>
        <p:spPr>
          <a:xfrm flipH="1">
            <a:off x="6642652" y="2960618"/>
            <a:ext cx="45719" cy="2498350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1079A22-E7C3-2096-D10C-2E4CAB5260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46569" y="2570550"/>
              <a:ext cx="53261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48141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092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1079A22-E7C3-2096-D10C-2E4CAB5260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46569" y="2570550"/>
              <a:ext cx="53261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21667" r="-4494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48141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0924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A754AB64-E2AC-30FF-E4FE-9576DBD3F724}"/>
              </a:ext>
            </a:extLst>
          </p:cNvPr>
          <p:cNvSpPr/>
          <p:nvPr/>
        </p:nvSpPr>
        <p:spPr>
          <a:xfrm>
            <a:off x="5922112" y="2960618"/>
            <a:ext cx="64396" cy="2498350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7986051-8547-0767-ACBA-7F3BF23348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98193" y="2570550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7986051-8547-0767-ACBA-7F3BF23348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98193" y="2570550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667" r="-6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667" r="-5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667" r="-4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63" t="-1667" r="-3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163" t="-1667" r="-2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163" t="-1667" r="-1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163" t="-1667" r="-4651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362D0B2-34EB-00FF-7174-2DA54291ACB0}"/>
              </a:ext>
            </a:extLst>
          </p:cNvPr>
          <p:cNvSpPr txBox="1"/>
          <p:nvPr/>
        </p:nvSpPr>
        <p:spPr>
          <a:xfrm rot="5400000">
            <a:off x="2883873" y="4759354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C17CB-840D-D7EB-4531-E34954741850}"/>
              </a:ext>
            </a:extLst>
          </p:cNvPr>
          <p:cNvSpPr txBox="1"/>
          <p:nvPr/>
        </p:nvSpPr>
        <p:spPr>
          <a:xfrm rot="5400000">
            <a:off x="3403157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F6494-956A-BD0A-1B35-232E79E041C1}"/>
              </a:ext>
            </a:extLst>
          </p:cNvPr>
          <p:cNvSpPr txBox="1"/>
          <p:nvPr/>
        </p:nvSpPr>
        <p:spPr>
          <a:xfrm rot="5400000">
            <a:off x="3922440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561A1-BC02-1A3C-93C8-89DB4EAAA21B}"/>
              </a:ext>
            </a:extLst>
          </p:cNvPr>
          <p:cNvSpPr txBox="1"/>
          <p:nvPr/>
        </p:nvSpPr>
        <p:spPr>
          <a:xfrm rot="5400000">
            <a:off x="4441723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FCC88-A1E8-9401-9691-C71D0E99D6FB}"/>
              </a:ext>
            </a:extLst>
          </p:cNvPr>
          <p:cNvSpPr txBox="1"/>
          <p:nvPr/>
        </p:nvSpPr>
        <p:spPr>
          <a:xfrm rot="5400000">
            <a:off x="1840216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0E75F-C3EB-DC0B-5EE5-06BA4FB33C6F}"/>
              </a:ext>
            </a:extLst>
          </p:cNvPr>
          <p:cNvSpPr txBox="1"/>
          <p:nvPr/>
        </p:nvSpPr>
        <p:spPr>
          <a:xfrm rot="5400000">
            <a:off x="2359499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ED481DAC-E8E0-A603-5FCE-6981C435C6CE}"/>
              </a:ext>
            </a:extLst>
          </p:cNvPr>
          <p:cNvSpPr/>
          <p:nvPr/>
        </p:nvSpPr>
        <p:spPr>
          <a:xfrm>
            <a:off x="1415107" y="2960620"/>
            <a:ext cx="69531" cy="2536010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DDA19B92-DE0E-425D-0D47-03D3DE1748DD}"/>
              </a:ext>
            </a:extLst>
          </p:cNvPr>
          <p:cNvSpPr/>
          <p:nvPr/>
        </p:nvSpPr>
        <p:spPr>
          <a:xfrm flipH="1">
            <a:off x="5572257" y="2960618"/>
            <a:ext cx="91440" cy="253601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D6BD0-B81F-DF2D-7ACB-13A82B0CE9A7}"/>
              </a:ext>
            </a:extLst>
          </p:cNvPr>
          <p:cNvSpPr txBox="1"/>
          <p:nvPr/>
        </p:nvSpPr>
        <p:spPr>
          <a:xfrm rot="5400000">
            <a:off x="4959223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5868AEF-086A-B0FF-BA5B-DDBBF61EB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27792"/>
                  </p:ext>
                </p:extLst>
              </p:nvPr>
            </p:nvGraphicFramePr>
            <p:xfrm>
              <a:off x="7635005" y="2532891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5868AEF-086A-B0FF-BA5B-DDBBF61EB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27792"/>
                  </p:ext>
                </p:extLst>
              </p:nvPr>
            </p:nvGraphicFramePr>
            <p:xfrm>
              <a:off x="7635005" y="2532891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63" t="-8333" r="-6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63" t="-8333" r="-5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63" t="-8333" r="-4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706" t="-8333" r="-309412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8333" r="-20581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000" t="-8333" r="-5814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E3757DE-076D-980F-C5DD-FA70C533BE7E}"/>
              </a:ext>
            </a:extLst>
          </p:cNvPr>
          <p:cNvSpPr txBox="1"/>
          <p:nvPr/>
        </p:nvSpPr>
        <p:spPr>
          <a:xfrm rot="5400000">
            <a:off x="7788260" y="47203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638D76-9855-B2D2-4636-375C7E211C22}"/>
              </a:ext>
            </a:extLst>
          </p:cNvPr>
          <p:cNvSpPr txBox="1"/>
          <p:nvPr/>
        </p:nvSpPr>
        <p:spPr>
          <a:xfrm rot="5400000">
            <a:off x="8307544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B98595-B742-C54E-DAC9-1A75F9FD6063}"/>
              </a:ext>
            </a:extLst>
          </p:cNvPr>
          <p:cNvSpPr txBox="1"/>
          <p:nvPr/>
        </p:nvSpPr>
        <p:spPr>
          <a:xfrm rot="5400000">
            <a:off x="8826827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820FF-CE16-95A7-4E1E-003C541FFF70}"/>
              </a:ext>
            </a:extLst>
          </p:cNvPr>
          <p:cNvSpPr txBox="1"/>
          <p:nvPr/>
        </p:nvSpPr>
        <p:spPr>
          <a:xfrm rot="5400000">
            <a:off x="9346110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6C7B34-69A2-68A1-93E0-482011C11A3C}"/>
              </a:ext>
            </a:extLst>
          </p:cNvPr>
          <p:cNvSpPr txBox="1"/>
          <p:nvPr/>
        </p:nvSpPr>
        <p:spPr>
          <a:xfrm rot="5400000">
            <a:off x="9870486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D3A244-B94B-8C0C-78B3-A7E7A8014A1E}"/>
              </a:ext>
            </a:extLst>
          </p:cNvPr>
          <p:cNvSpPr txBox="1"/>
          <p:nvPr/>
        </p:nvSpPr>
        <p:spPr>
          <a:xfrm rot="5400000">
            <a:off x="10920629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A0B4CB-7527-C80F-4D7D-D5B61FD22D7B}"/>
              </a:ext>
            </a:extLst>
          </p:cNvPr>
          <p:cNvSpPr txBox="1"/>
          <p:nvPr/>
        </p:nvSpPr>
        <p:spPr>
          <a:xfrm rot="2810387">
            <a:off x="10380539" y="46664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7DF154B9-949C-DB87-EF6C-0B54676F9AD4}"/>
              </a:ext>
            </a:extLst>
          </p:cNvPr>
          <p:cNvSpPr/>
          <p:nvPr/>
        </p:nvSpPr>
        <p:spPr>
          <a:xfrm>
            <a:off x="7347926" y="2960618"/>
            <a:ext cx="47945" cy="2498350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68528640-9448-2024-D37B-1DA1D4AA3977}"/>
              </a:ext>
            </a:extLst>
          </p:cNvPr>
          <p:cNvSpPr/>
          <p:nvPr/>
        </p:nvSpPr>
        <p:spPr>
          <a:xfrm flipH="1">
            <a:off x="11534647" y="2960618"/>
            <a:ext cx="45719" cy="2498350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89D060-9CE8-24B4-DA31-60CCAD46E009}"/>
                  </a:ext>
                </a:extLst>
              </p:cNvPr>
              <p:cNvSpPr txBox="1"/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89D060-9CE8-24B4-DA31-60CCAD46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8806CFE-7867-ACF6-3C68-7498422BF5B6}"/>
              </a:ext>
            </a:extLst>
          </p:cNvPr>
          <p:cNvSpPr txBox="1"/>
          <p:nvPr/>
        </p:nvSpPr>
        <p:spPr>
          <a:xfrm rot="5400000">
            <a:off x="6205004" y="477882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FDAD01-9FD7-00C1-E911-A322CD0B612F}"/>
              </a:ext>
            </a:extLst>
          </p:cNvPr>
          <p:cNvSpPr/>
          <p:nvPr/>
        </p:nvSpPr>
        <p:spPr>
          <a:xfrm>
            <a:off x="8159114" y="2532888"/>
            <a:ext cx="3117863" cy="29260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747A-3855-AF86-8CB0-BDB8CD3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r>
              <a:rPr lang="fr-LU" dirty="0"/>
              <a:t> </a:t>
            </a:r>
            <a:r>
              <a:rPr lang="fr-LU" dirty="0" err="1"/>
              <a:t>against</a:t>
            </a:r>
            <a:r>
              <a:rPr lang="fr-LU" dirty="0"/>
              <a:t> SEL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F7F13-7FD4-9024-38B7-EA5B16DB92A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42</a:t>
            </a:fld>
            <a:endParaRPr lang="en-US" dirty="0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5CC89B8-41B2-870D-C880-4E6529D0B8C4}"/>
              </a:ext>
            </a:extLst>
          </p:cNvPr>
          <p:cNvSpPr/>
          <p:nvPr/>
        </p:nvSpPr>
        <p:spPr>
          <a:xfrm flipH="1">
            <a:off x="6642652" y="2960618"/>
            <a:ext cx="45719" cy="2498350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1079A22-E7C3-2096-D10C-2E4CAB5260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46569" y="2570550"/>
              <a:ext cx="53261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48141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092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1079A22-E7C3-2096-D10C-2E4CAB5260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46569" y="2570550"/>
              <a:ext cx="53261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21667" r="-4494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48141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0924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A754AB64-E2AC-30FF-E4FE-9576DBD3F724}"/>
              </a:ext>
            </a:extLst>
          </p:cNvPr>
          <p:cNvSpPr/>
          <p:nvPr/>
        </p:nvSpPr>
        <p:spPr>
          <a:xfrm>
            <a:off x="5922112" y="2960618"/>
            <a:ext cx="64396" cy="2498350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7986051-8547-0767-ACBA-7F3BF23348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98193" y="2570550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7986051-8547-0767-ACBA-7F3BF23348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98193" y="2570550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667" r="-6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667" r="-5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667" r="-4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63" t="-1667" r="-3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163" t="-1667" r="-2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163" t="-1667" r="-1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163" t="-1667" r="-4651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362D0B2-34EB-00FF-7174-2DA54291ACB0}"/>
              </a:ext>
            </a:extLst>
          </p:cNvPr>
          <p:cNvSpPr txBox="1"/>
          <p:nvPr/>
        </p:nvSpPr>
        <p:spPr>
          <a:xfrm rot="5400000">
            <a:off x="2883873" y="4759354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C17CB-840D-D7EB-4531-E34954741850}"/>
              </a:ext>
            </a:extLst>
          </p:cNvPr>
          <p:cNvSpPr txBox="1"/>
          <p:nvPr/>
        </p:nvSpPr>
        <p:spPr>
          <a:xfrm rot="5400000">
            <a:off x="3403157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F6494-956A-BD0A-1B35-232E79E041C1}"/>
              </a:ext>
            </a:extLst>
          </p:cNvPr>
          <p:cNvSpPr txBox="1"/>
          <p:nvPr/>
        </p:nvSpPr>
        <p:spPr>
          <a:xfrm rot="5400000">
            <a:off x="3922440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561A1-BC02-1A3C-93C8-89DB4EAAA21B}"/>
              </a:ext>
            </a:extLst>
          </p:cNvPr>
          <p:cNvSpPr txBox="1"/>
          <p:nvPr/>
        </p:nvSpPr>
        <p:spPr>
          <a:xfrm rot="5400000">
            <a:off x="4441723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FCC88-A1E8-9401-9691-C71D0E99D6FB}"/>
              </a:ext>
            </a:extLst>
          </p:cNvPr>
          <p:cNvSpPr txBox="1"/>
          <p:nvPr/>
        </p:nvSpPr>
        <p:spPr>
          <a:xfrm rot="5400000">
            <a:off x="1840216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0E75F-C3EB-DC0B-5EE5-06BA4FB33C6F}"/>
              </a:ext>
            </a:extLst>
          </p:cNvPr>
          <p:cNvSpPr txBox="1"/>
          <p:nvPr/>
        </p:nvSpPr>
        <p:spPr>
          <a:xfrm rot="5400000">
            <a:off x="2359499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ED481DAC-E8E0-A603-5FCE-6981C435C6CE}"/>
              </a:ext>
            </a:extLst>
          </p:cNvPr>
          <p:cNvSpPr/>
          <p:nvPr/>
        </p:nvSpPr>
        <p:spPr>
          <a:xfrm>
            <a:off x="1415107" y="2960620"/>
            <a:ext cx="69531" cy="2536010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DDA19B92-DE0E-425D-0D47-03D3DE1748DD}"/>
              </a:ext>
            </a:extLst>
          </p:cNvPr>
          <p:cNvSpPr/>
          <p:nvPr/>
        </p:nvSpPr>
        <p:spPr>
          <a:xfrm flipH="1">
            <a:off x="5572257" y="2960618"/>
            <a:ext cx="91440" cy="253601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D6BD0-B81F-DF2D-7ACB-13A82B0CE9A7}"/>
              </a:ext>
            </a:extLst>
          </p:cNvPr>
          <p:cNvSpPr txBox="1"/>
          <p:nvPr/>
        </p:nvSpPr>
        <p:spPr>
          <a:xfrm rot="5400000">
            <a:off x="4959223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5868AEF-086A-B0FF-BA5B-DDBBF61EB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767325"/>
                  </p:ext>
                </p:extLst>
              </p:nvPr>
            </p:nvGraphicFramePr>
            <p:xfrm>
              <a:off x="7635005" y="2532891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5868AEF-086A-B0FF-BA5B-DDBBF61EB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767325"/>
                  </p:ext>
                </p:extLst>
              </p:nvPr>
            </p:nvGraphicFramePr>
            <p:xfrm>
              <a:off x="7635005" y="2532891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63" t="-8333" r="-6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63" t="-8333" r="-5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63" t="-8333" r="-4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706" t="-8333" r="-309412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8333" r="-20581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000" t="-8333" r="-5814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E3757DE-076D-980F-C5DD-FA70C533BE7E}"/>
              </a:ext>
            </a:extLst>
          </p:cNvPr>
          <p:cNvSpPr txBox="1"/>
          <p:nvPr/>
        </p:nvSpPr>
        <p:spPr>
          <a:xfrm rot="5400000">
            <a:off x="7788260" y="47203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638D76-9855-B2D2-4636-375C7E211C22}"/>
              </a:ext>
            </a:extLst>
          </p:cNvPr>
          <p:cNvSpPr txBox="1"/>
          <p:nvPr/>
        </p:nvSpPr>
        <p:spPr>
          <a:xfrm rot="5400000">
            <a:off x="8307544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B98595-B742-C54E-DAC9-1A75F9FD6063}"/>
              </a:ext>
            </a:extLst>
          </p:cNvPr>
          <p:cNvSpPr txBox="1"/>
          <p:nvPr/>
        </p:nvSpPr>
        <p:spPr>
          <a:xfrm rot="5400000">
            <a:off x="8826827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820FF-CE16-95A7-4E1E-003C541FFF70}"/>
              </a:ext>
            </a:extLst>
          </p:cNvPr>
          <p:cNvSpPr txBox="1"/>
          <p:nvPr/>
        </p:nvSpPr>
        <p:spPr>
          <a:xfrm rot="5400000">
            <a:off x="9346110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6C7B34-69A2-68A1-93E0-482011C11A3C}"/>
              </a:ext>
            </a:extLst>
          </p:cNvPr>
          <p:cNvSpPr txBox="1"/>
          <p:nvPr/>
        </p:nvSpPr>
        <p:spPr>
          <a:xfrm rot="5400000">
            <a:off x="9870486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D3A244-B94B-8C0C-78B3-A7E7A8014A1E}"/>
              </a:ext>
            </a:extLst>
          </p:cNvPr>
          <p:cNvSpPr txBox="1"/>
          <p:nvPr/>
        </p:nvSpPr>
        <p:spPr>
          <a:xfrm rot="5400000">
            <a:off x="10920629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A0B4CB-7527-C80F-4D7D-D5B61FD22D7B}"/>
              </a:ext>
            </a:extLst>
          </p:cNvPr>
          <p:cNvSpPr txBox="1"/>
          <p:nvPr/>
        </p:nvSpPr>
        <p:spPr>
          <a:xfrm rot="2810387">
            <a:off x="10380539" y="46664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7DF154B9-949C-DB87-EF6C-0B54676F9AD4}"/>
              </a:ext>
            </a:extLst>
          </p:cNvPr>
          <p:cNvSpPr/>
          <p:nvPr/>
        </p:nvSpPr>
        <p:spPr>
          <a:xfrm>
            <a:off x="7347926" y="2960618"/>
            <a:ext cx="47945" cy="2498350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68528640-9448-2024-D37B-1DA1D4AA3977}"/>
              </a:ext>
            </a:extLst>
          </p:cNvPr>
          <p:cNvSpPr/>
          <p:nvPr/>
        </p:nvSpPr>
        <p:spPr>
          <a:xfrm flipH="1">
            <a:off x="11534647" y="2960618"/>
            <a:ext cx="45719" cy="2498350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89D060-9CE8-24B4-DA31-60CCAD46E009}"/>
                  </a:ext>
                </a:extLst>
              </p:cNvPr>
              <p:cNvSpPr txBox="1"/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89D060-9CE8-24B4-DA31-60CCAD46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8806CFE-7867-ACF6-3C68-7498422BF5B6}"/>
              </a:ext>
            </a:extLst>
          </p:cNvPr>
          <p:cNvSpPr txBox="1"/>
          <p:nvPr/>
        </p:nvSpPr>
        <p:spPr>
          <a:xfrm rot="5400000">
            <a:off x="6205004" y="477882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FDAD01-9FD7-00C1-E911-A322CD0B612F}"/>
              </a:ext>
            </a:extLst>
          </p:cNvPr>
          <p:cNvSpPr/>
          <p:nvPr/>
        </p:nvSpPr>
        <p:spPr>
          <a:xfrm>
            <a:off x="8679180" y="2532888"/>
            <a:ext cx="2630574" cy="29260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10C7DE-C4C9-0CBE-2D34-A4938508C925}"/>
              </a:ext>
            </a:extLst>
          </p:cNvPr>
          <p:cNvSpPr/>
          <p:nvPr/>
        </p:nvSpPr>
        <p:spPr>
          <a:xfrm>
            <a:off x="7632900" y="2532888"/>
            <a:ext cx="532612" cy="29260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747A-3855-AF86-8CB0-BDB8CD3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r>
              <a:rPr lang="fr-LU" dirty="0"/>
              <a:t> </a:t>
            </a:r>
            <a:r>
              <a:rPr lang="fr-LU" dirty="0" err="1"/>
              <a:t>against</a:t>
            </a:r>
            <a:r>
              <a:rPr lang="fr-LU" dirty="0"/>
              <a:t> SEL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F7F13-7FD4-9024-38B7-EA5B16DB92A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43</a:t>
            </a:fld>
            <a:endParaRPr lang="en-US" dirty="0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5CC89B8-41B2-870D-C880-4E6529D0B8C4}"/>
              </a:ext>
            </a:extLst>
          </p:cNvPr>
          <p:cNvSpPr/>
          <p:nvPr/>
        </p:nvSpPr>
        <p:spPr>
          <a:xfrm flipH="1">
            <a:off x="6642652" y="2960618"/>
            <a:ext cx="45719" cy="2498350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1079A22-E7C3-2096-D10C-2E4CAB526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128498"/>
                  </p:ext>
                </p:extLst>
              </p:nvPr>
            </p:nvGraphicFramePr>
            <p:xfrm>
              <a:off x="6046569" y="2570550"/>
              <a:ext cx="53261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48141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092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1079A22-E7C3-2096-D10C-2E4CAB526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128498"/>
                  </p:ext>
                </p:extLst>
              </p:nvPr>
            </p:nvGraphicFramePr>
            <p:xfrm>
              <a:off x="6046569" y="2570550"/>
              <a:ext cx="53261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21667" r="-4494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48141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LU" dirty="0"/>
                            <a:t>?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0924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A754AB64-E2AC-30FF-E4FE-9576DBD3F724}"/>
              </a:ext>
            </a:extLst>
          </p:cNvPr>
          <p:cNvSpPr/>
          <p:nvPr/>
        </p:nvSpPr>
        <p:spPr>
          <a:xfrm>
            <a:off x="5922112" y="2960618"/>
            <a:ext cx="64396" cy="2498350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7986051-8547-0767-ACBA-7F3BF23348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98193" y="2570550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7986051-8547-0767-ACBA-7F3BF23348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98193" y="2570550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667" r="-6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667" r="-5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667" r="-4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63" t="-1667" r="-3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163" t="-1667" r="-2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163" t="-1667" r="-1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163" t="-1667" r="-4651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362D0B2-34EB-00FF-7174-2DA54291ACB0}"/>
              </a:ext>
            </a:extLst>
          </p:cNvPr>
          <p:cNvSpPr txBox="1"/>
          <p:nvPr/>
        </p:nvSpPr>
        <p:spPr>
          <a:xfrm rot="5400000">
            <a:off x="2883873" y="4759354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C17CB-840D-D7EB-4531-E34954741850}"/>
              </a:ext>
            </a:extLst>
          </p:cNvPr>
          <p:cNvSpPr txBox="1"/>
          <p:nvPr/>
        </p:nvSpPr>
        <p:spPr>
          <a:xfrm rot="5400000">
            <a:off x="3403157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F6494-956A-BD0A-1B35-232E79E041C1}"/>
              </a:ext>
            </a:extLst>
          </p:cNvPr>
          <p:cNvSpPr txBox="1"/>
          <p:nvPr/>
        </p:nvSpPr>
        <p:spPr>
          <a:xfrm rot="5400000">
            <a:off x="3922440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561A1-BC02-1A3C-93C8-89DB4EAAA21B}"/>
              </a:ext>
            </a:extLst>
          </p:cNvPr>
          <p:cNvSpPr txBox="1"/>
          <p:nvPr/>
        </p:nvSpPr>
        <p:spPr>
          <a:xfrm rot="5400000">
            <a:off x="4441723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FCC88-A1E8-9401-9691-C71D0E99D6FB}"/>
              </a:ext>
            </a:extLst>
          </p:cNvPr>
          <p:cNvSpPr txBox="1"/>
          <p:nvPr/>
        </p:nvSpPr>
        <p:spPr>
          <a:xfrm rot="5400000">
            <a:off x="1840216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0E75F-C3EB-DC0B-5EE5-06BA4FB33C6F}"/>
              </a:ext>
            </a:extLst>
          </p:cNvPr>
          <p:cNvSpPr txBox="1"/>
          <p:nvPr/>
        </p:nvSpPr>
        <p:spPr>
          <a:xfrm rot="5400000">
            <a:off x="2359499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ED481DAC-E8E0-A603-5FCE-6981C435C6CE}"/>
              </a:ext>
            </a:extLst>
          </p:cNvPr>
          <p:cNvSpPr/>
          <p:nvPr/>
        </p:nvSpPr>
        <p:spPr>
          <a:xfrm>
            <a:off x="1415107" y="2960620"/>
            <a:ext cx="69531" cy="2536010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DDA19B92-DE0E-425D-0D47-03D3DE1748DD}"/>
              </a:ext>
            </a:extLst>
          </p:cNvPr>
          <p:cNvSpPr/>
          <p:nvPr/>
        </p:nvSpPr>
        <p:spPr>
          <a:xfrm flipH="1">
            <a:off x="5572257" y="2960618"/>
            <a:ext cx="91440" cy="253601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D6BD0-B81F-DF2D-7ACB-13A82B0CE9A7}"/>
              </a:ext>
            </a:extLst>
          </p:cNvPr>
          <p:cNvSpPr txBox="1"/>
          <p:nvPr/>
        </p:nvSpPr>
        <p:spPr>
          <a:xfrm rot="5400000">
            <a:off x="4959223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5868AEF-086A-B0FF-BA5B-DDBBF61EBD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35005" y="2532891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5868AEF-086A-B0FF-BA5B-DDBBF61EBDC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35005" y="2532891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63" t="-8333" r="-6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63" t="-8333" r="-5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63" t="-8333" r="-4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706" t="-8333" r="-309412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8333" r="-20581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000" t="-8333" r="-5814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E3757DE-076D-980F-C5DD-FA70C533BE7E}"/>
              </a:ext>
            </a:extLst>
          </p:cNvPr>
          <p:cNvSpPr txBox="1"/>
          <p:nvPr/>
        </p:nvSpPr>
        <p:spPr>
          <a:xfrm rot="5400000">
            <a:off x="7788260" y="47203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638D76-9855-B2D2-4636-375C7E211C22}"/>
              </a:ext>
            </a:extLst>
          </p:cNvPr>
          <p:cNvSpPr txBox="1"/>
          <p:nvPr/>
        </p:nvSpPr>
        <p:spPr>
          <a:xfrm rot="5400000">
            <a:off x="8307544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B98595-B742-C54E-DAC9-1A75F9FD6063}"/>
              </a:ext>
            </a:extLst>
          </p:cNvPr>
          <p:cNvSpPr txBox="1"/>
          <p:nvPr/>
        </p:nvSpPr>
        <p:spPr>
          <a:xfrm rot="5400000">
            <a:off x="8826827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820FF-CE16-95A7-4E1E-003C541FFF70}"/>
              </a:ext>
            </a:extLst>
          </p:cNvPr>
          <p:cNvSpPr txBox="1"/>
          <p:nvPr/>
        </p:nvSpPr>
        <p:spPr>
          <a:xfrm rot="5400000">
            <a:off x="9346110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6C7B34-69A2-68A1-93E0-482011C11A3C}"/>
              </a:ext>
            </a:extLst>
          </p:cNvPr>
          <p:cNvSpPr txBox="1"/>
          <p:nvPr/>
        </p:nvSpPr>
        <p:spPr>
          <a:xfrm rot="5400000">
            <a:off x="9870486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D3A244-B94B-8C0C-78B3-A7E7A8014A1E}"/>
              </a:ext>
            </a:extLst>
          </p:cNvPr>
          <p:cNvSpPr txBox="1"/>
          <p:nvPr/>
        </p:nvSpPr>
        <p:spPr>
          <a:xfrm rot="5400000">
            <a:off x="10920629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A0B4CB-7527-C80F-4D7D-D5B61FD22D7B}"/>
              </a:ext>
            </a:extLst>
          </p:cNvPr>
          <p:cNvSpPr txBox="1"/>
          <p:nvPr/>
        </p:nvSpPr>
        <p:spPr>
          <a:xfrm rot="2810387">
            <a:off x="10380539" y="46664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7DF154B9-949C-DB87-EF6C-0B54676F9AD4}"/>
              </a:ext>
            </a:extLst>
          </p:cNvPr>
          <p:cNvSpPr/>
          <p:nvPr/>
        </p:nvSpPr>
        <p:spPr>
          <a:xfrm>
            <a:off x="7347926" y="2960618"/>
            <a:ext cx="47945" cy="2498350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68528640-9448-2024-D37B-1DA1D4AA3977}"/>
              </a:ext>
            </a:extLst>
          </p:cNvPr>
          <p:cNvSpPr/>
          <p:nvPr/>
        </p:nvSpPr>
        <p:spPr>
          <a:xfrm flipH="1">
            <a:off x="11534647" y="2960618"/>
            <a:ext cx="45719" cy="2498350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89D060-9CE8-24B4-DA31-60CCAD46E009}"/>
                  </a:ext>
                </a:extLst>
              </p:cNvPr>
              <p:cNvSpPr txBox="1"/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89D060-9CE8-24B4-DA31-60CCAD46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8806CFE-7867-ACF6-3C68-7498422BF5B6}"/>
              </a:ext>
            </a:extLst>
          </p:cNvPr>
          <p:cNvSpPr txBox="1"/>
          <p:nvPr/>
        </p:nvSpPr>
        <p:spPr>
          <a:xfrm rot="5400000">
            <a:off x="6205004" y="477882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10C7DE-C4C9-0CBE-2D34-A4938508C925}"/>
              </a:ext>
            </a:extLst>
          </p:cNvPr>
          <p:cNvSpPr/>
          <p:nvPr/>
        </p:nvSpPr>
        <p:spPr>
          <a:xfrm>
            <a:off x="7620765" y="2532885"/>
            <a:ext cx="1061273" cy="29260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AC681-1AF6-8684-DC7A-F4EFF006C83D}"/>
              </a:ext>
            </a:extLst>
          </p:cNvPr>
          <p:cNvSpPr/>
          <p:nvPr/>
        </p:nvSpPr>
        <p:spPr>
          <a:xfrm>
            <a:off x="9197416" y="2532885"/>
            <a:ext cx="2092278" cy="29260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747A-3855-AF86-8CB0-BDB8CD3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r>
              <a:rPr lang="fr-LU" dirty="0"/>
              <a:t> </a:t>
            </a:r>
            <a:r>
              <a:rPr lang="fr-LU" dirty="0" err="1"/>
              <a:t>against</a:t>
            </a:r>
            <a:r>
              <a:rPr lang="fr-LU" dirty="0"/>
              <a:t> SEL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F7F13-7FD4-9024-38B7-EA5B16DB92A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44</a:t>
            </a:fld>
            <a:endParaRPr lang="en-US" dirty="0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5CC89B8-41B2-870D-C880-4E6529D0B8C4}"/>
              </a:ext>
            </a:extLst>
          </p:cNvPr>
          <p:cNvSpPr/>
          <p:nvPr/>
        </p:nvSpPr>
        <p:spPr>
          <a:xfrm flipH="1">
            <a:off x="6642652" y="2960618"/>
            <a:ext cx="45719" cy="2498350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1079A22-E7C3-2096-D10C-2E4CAB526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811045"/>
                  </p:ext>
                </p:extLst>
              </p:nvPr>
            </p:nvGraphicFramePr>
            <p:xfrm>
              <a:off x="6046569" y="2570550"/>
              <a:ext cx="53261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48141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092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1079A22-E7C3-2096-D10C-2E4CAB526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2811045"/>
                  </p:ext>
                </p:extLst>
              </p:nvPr>
            </p:nvGraphicFramePr>
            <p:xfrm>
              <a:off x="6046569" y="2570550"/>
              <a:ext cx="53261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21667" r="-4494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48141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0924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A754AB64-E2AC-30FF-E4FE-9576DBD3F724}"/>
              </a:ext>
            </a:extLst>
          </p:cNvPr>
          <p:cNvSpPr/>
          <p:nvPr/>
        </p:nvSpPr>
        <p:spPr>
          <a:xfrm>
            <a:off x="5922112" y="2960618"/>
            <a:ext cx="64396" cy="2498350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7986051-8547-0767-ACBA-7F3BF23348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98193" y="2570550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7986051-8547-0767-ACBA-7F3BF23348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98193" y="2570550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667" r="-6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667" r="-5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667" r="-4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63" t="-1667" r="-3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163" t="-1667" r="-2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163" t="-1667" r="-1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163" t="-1667" r="-4651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362D0B2-34EB-00FF-7174-2DA54291ACB0}"/>
              </a:ext>
            </a:extLst>
          </p:cNvPr>
          <p:cNvSpPr txBox="1"/>
          <p:nvPr/>
        </p:nvSpPr>
        <p:spPr>
          <a:xfrm rot="5400000">
            <a:off x="2883873" y="4759354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C17CB-840D-D7EB-4531-E34954741850}"/>
              </a:ext>
            </a:extLst>
          </p:cNvPr>
          <p:cNvSpPr txBox="1"/>
          <p:nvPr/>
        </p:nvSpPr>
        <p:spPr>
          <a:xfrm rot="5400000">
            <a:off x="3403157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F6494-956A-BD0A-1B35-232E79E041C1}"/>
              </a:ext>
            </a:extLst>
          </p:cNvPr>
          <p:cNvSpPr txBox="1"/>
          <p:nvPr/>
        </p:nvSpPr>
        <p:spPr>
          <a:xfrm rot="5400000">
            <a:off x="3922440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561A1-BC02-1A3C-93C8-89DB4EAAA21B}"/>
              </a:ext>
            </a:extLst>
          </p:cNvPr>
          <p:cNvSpPr txBox="1"/>
          <p:nvPr/>
        </p:nvSpPr>
        <p:spPr>
          <a:xfrm rot="5400000">
            <a:off x="4441723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FCC88-A1E8-9401-9691-C71D0E99D6FB}"/>
              </a:ext>
            </a:extLst>
          </p:cNvPr>
          <p:cNvSpPr txBox="1"/>
          <p:nvPr/>
        </p:nvSpPr>
        <p:spPr>
          <a:xfrm rot="5400000">
            <a:off x="1840216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0E75F-C3EB-DC0B-5EE5-06BA4FB33C6F}"/>
              </a:ext>
            </a:extLst>
          </p:cNvPr>
          <p:cNvSpPr txBox="1"/>
          <p:nvPr/>
        </p:nvSpPr>
        <p:spPr>
          <a:xfrm rot="5400000">
            <a:off x="2359499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ED481DAC-E8E0-A603-5FCE-6981C435C6CE}"/>
              </a:ext>
            </a:extLst>
          </p:cNvPr>
          <p:cNvSpPr/>
          <p:nvPr/>
        </p:nvSpPr>
        <p:spPr>
          <a:xfrm>
            <a:off x="1415107" y="2960620"/>
            <a:ext cx="69531" cy="2536010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DDA19B92-DE0E-425D-0D47-03D3DE1748DD}"/>
              </a:ext>
            </a:extLst>
          </p:cNvPr>
          <p:cNvSpPr/>
          <p:nvPr/>
        </p:nvSpPr>
        <p:spPr>
          <a:xfrm flipH="1">
            <a:off x="5572257" y="2960618"/>
            <a:ext cx="91440" cy="253601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D6BD0-B81F-DF2D-7ACB-13A82B0CE9A7}"/>
              </a:ext>
            </a:extLst>
          </p:cNvPr>
          <p:cNvSpPr txBox="1"/>
          <p:nvPr/>
        </p:nvSpPr>
        <p:spPr>
          <a:xfrm rot="5400000">
            <a:off x="4959223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5868AEF-086A-B0FF-BA5B-DDBBF61EB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349188"/>
                  </p:ext>
                </p:extLst>
              </p:nvPr>
            </p:nvGraphicFramePr>
            <p:xfrm>
              <a:off x="7635005" y="2532891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5868AEF-086A-B0FF-BA5B-DDBBF61EB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349188"/>
                  </p:ext>
                </p:extLst>
              </p:nvPr>
            </p:nvGraphicFramePr>
            <p:xfrm>
              <a:off x="7635005" y="2532891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63" t="-8333" r="-6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63" t="-8333" r="-5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63" t="-8333" r="-4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706" t="-8333" r="-309412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8333" r="-20581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000" t="-8333" r="-5814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E3757DE-076D-980F-C5DD-FA70C533BE7E}"/>
              </a:ext>
            </a:extLst>
          </p:cNvPr>
          <p:cNvSpPr txBox="1"/>
          <p:nvPr/>
        </p:nvSpPr>
        <p:spPr>
          <a:xfrm rot="5400000">
            <a:off x="7788260" y="47203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638D76-9855-B2D2-4636-375C7E211C22}"/>
              </a:ext>
            </a:extLst>
          </p:cNvPr>
          <p:cNvSpPr txBox="1"/>
          <p:nvPr/>
        </p:nvSpPr>
        <p:spPr>
          <a:xfrm rot="5400000">
            <a:off x="8307544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B98595-B742-C54E-DAC9-1A75F9FD6063}"/>
              </a:ext>
            </a:extLst>
          </p:cNvPr>
          <p:cNvSpPr txBox="1"/>
          <p:nvPr/>
        </p:nvSpPr>
        <p:spPr>
          <a:xfrm rot="5400000">
            <a:off x="8826827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820FF-CE16-95A7-4E1E-003C541FFF70}"/>
              </a:ext>
            </a:extLst>
          </p:cNvPr>
          <p:cNvSpPr txBox="1"/>
          <p:nvPr/>
        </p:nvSpPr>
        <p:spPr>
          <a:xfrm rot="5400000">
            <a:off x="9346110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6C7B34-69A2-68A1-93E0-482011C11A3C}"/>
              </a:ext>
            </a:extLst>
          </p:cNvPr>
          <p:cNvSpPr txBox="1"/>
          <p:nvPr/>
        </p:nvSpPr>
        <p:spPr>
          <a:xfrm rot="5400000">
            <a:off x="9870486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D3A244-B94B-8C0C-78B3-A7E7A8014A1E}"/>
              </a:ext>
            </a:extLst>
          </p:cNvPr>
          <p:cNvSpPr txBox="1"/>
          <p:nvPr/>
        </p:nvSpPr>
        <p:spPr>
          <a:xfrm rot="5400000">
            <a:off x="10920629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A0B4CB-7527-C80F-4D7D-D5B61FD22D7B}"/>
              </a:ext>
            </a:extLst>
          </p:cNvPr>
          <p:cNvSpPr txBox="1"/>
          <p:nvPr/>
        </p:nvSpPr>
        <p:spPr>
          <a:xfrm rot="2810387">
            <a:off x="10380539" y="46664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7DF154B9-949C-DB87-EF6C-0B54676F9AD4}"/>
              </a:ext>
            </a:extLst>
          </p:cNvPr>
          <p:cNvSpPr/>
          <p:nvPr/>
        </p:nvSpPr>
        <p:spPr>
          <a:xfrm>
            <a:off x="7347926" y="2960618"/>
            <a:ext cx="47945" cy="2498350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68528640-9448-2024-D37B-1DA1D4AA3977}"/>
              </a:ext>
            </a:extLst>
          </p:cNvPr>
          <p:cNvSpPr/>
          <p:nvPr/>
        </p:nvSpPr>
        <p:spPr>
          <a:xfrm flipH="1">
            <a:off x="11534647" y="2960618"/>
            <a:ext cx="45719" cy="2498350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89D060-9CE8-24B4-DA31-60CCAD46E009}"/>
                  </a:ext>
                </a:extLst>
              </p:cNvPr>
              <p:cNvSpPr txBox="1"/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89D060-9CE8-24B4-DA31-60CCAD46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8806CFE-7867-ACF6-3C68-7498422BF5B6}"/>
              </a:ext>
            </a:extLst>
          </p:cNvPr>
          <p:cNvSpPr txBox="1"/>
          <p:nvPr/>
        </p:nvSpPr>
        <p:spPr>
          <a:xfrm rot="5400000">
            <a:off x="6205004" y="477882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10C7DE-C4C9-0CBE-2D34-A4938508C925}"/>
              </a:ext>
            </a:extLst>
          </p:cNvPr>
          <p:cNvSpPr/>
          <p:nvPr/>
        </p:nvSpPr>
        <p:spPr>
          <a:xfrm>
            <a:off x="7620765" y="2532885"/>
            <a:ext cx="1589910" cy="29260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AC681-1AF6-8684-DC7A-F4EFF006C83D}"/>
              </a:ext>
            </a:extLst>
          </p:cNvPr>
          <p:cNvSpPr/>
          <p:nvPr/>
        </p:nvSpPr>
        <p:spPr>
          <a:xfrm>
            <a:off x="9725208" y="2532885"/>
            <a:ext cx="1564485" cy="29260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747A-3855-AF86-8CB0-BDB8CD34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r>
              <a:rPr lang="fr-LU" dirty="0"/>
              <a:t> </a:t>
            </a:r>
            <a:r>
              <a:rPr lang="fr-LU" dirty="0" err="1"/>
              <a:t>against</a:t>
            </a:r>
            <a:r>
              <a:rPr lang="fr-LU" dirty="0"/>
              <a:t> SEL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F7F13-7FD4-9024-38B7-EA5B16DB92A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45</a:t>
            </a:fld>
            <a:endParaRPr lang="en-US" dirty="0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5CC89B8-41B2-870D-C880-4E6529D0B8C4}"/>
              </a:ext>
            </a:extLst>
          </p:cNvPr>
          <p:cNvSpPr/>
          <p:nvPr/>
        </p:nvSpPr>
        <p:spPr>
          <a:xfrm flipH="1">
            <a:off x="6642652" y="2960618"/>
            <a:ext cx="45719" cy="2498350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1079A22-E7C3-2096-D10C-2E4CAB5260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46569" y="2570550"/>
              <a:ext cx="53261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2">
                            <a:lumMod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48141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092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1079A22-E7C3-2096-D10C-2E4CAB5260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46569" y="2570550"/>
              <a:ext cx="53261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612">
                      <a:extLst>
                        <a:ext uri="{9D8B030D-6E8A-4147-A177-3AD203B41FA5}">
                          <a16:colId xmlns:a16="http://schemas.microsoft.com/office/drawing/2014/main" val="717552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4" t="-21667" r="-4494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4223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48776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12169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298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21962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17446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48141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LU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60924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A754AB64-E2AC-30FF-E4FE-9576DBD3F724}"/>
              </a:ext>
            </a:extLst>
          </p:cNvPr>
          <p:cNvSpPr/>
          <p:nvPr/>
        </p:nvSpPr>
        <p:spPr>
          <a:xfrm>
            <a:off x="5922112" y="2960618"/>
            <a:ext cx="64396" cy="2498350"/>
          </a:xfrm>
          <a:prstGeom prst="leftBracket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7986051-8547-0767-ACBA-7F3BF23348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98193" y="2570550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fr-LU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7986051-8547-0767-ACBA-7F3BF23348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98193" y="2570550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88716351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28373474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1846350279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1999910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628777551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5472180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5258986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63" t="-1667" r="-6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163" t="-1667" r="-5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163" t="-1667" r="-4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163" t="-1667" r="-3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1163" t="-1667" r="-2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163" t="-1667" r="-104651" b="-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1163" t="-1667" r="-4651" b="-7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9014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5096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8846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77094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01094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15808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73037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158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362D0B2-34EB-00FF-7174-2DA54291ACB0}"/>
              </a:ext>
            </a:extLst>
          </p:cNvPr>
          <p:cNvSpPr txBox="1"/>
          <p:nvPr/>
        </p:nvSpPr>
        <p:spPr>
          <a:xfrm rot="5400000">
            <a:off x="2883873" y="4759354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C17CB-840D-D7EB-4531-E34954741850}"/>
              </a:ext>
            </a:extLst>
          </p:cNvPr>
          <p:cNvSpPr txBox="1"/>
          <p:nvPr/>
        </p:nvSpPr>
        <p:spPr>
          <a:xfrm rot="5400000">
            <a:off x="3403157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F6494-956A-BD0A-1B35-232E79E041C1}"/>
              </a:ext>
            </a:extLst>
          </p:cNvPr>
          <p:cNvSpPr txBox="1"/>
          <p:nvPr/>
        </p:nvSpPr>
        <p:spPr>
          <a:xfrm rot="5400000">
            <a:off x="3922440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C561A1-BC02-1A3C-93C8-89DB4EAAA21B}"/>
              </a:ext>
            </a:extLst>
          </p:cNvPr>
          <p:cNvSpPr txBox="1"/>
          <p:nvPr/>
        </p:nvSpPr>
        <p:spPr>
          <a:xfrm rot="5400000">
            <a:off x="4441723" y="4758030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FFCC88-A1E8-9401-9691-C71D0E99D6FB}"/>
              </a:ext>
            </a:extLst>
          </p:cNvPr>
          <p:cNvSpPr txBox="1"/>
          <p:nvPr/>
        </p:nvSpPr>
        <p:spPr>
          <a:xfrm rot="5400000">
            <a:off x="1840216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50E75F-C3EB-DC0B-5EE5-06BA4FB33C6F}"/>
              </a:ext>
            </a:extLst>
          </p:cNvPr>
          <p:cNvSpPr txBox="1"/>
          <p:nvPr/>
        </p:nvSpPr>
        <p:spPr>
          <a:xfrm rot="5400000">
            <a:off x="2359499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ED481DAC-E8E0-A603-5FCE-6981C435C6CE}"/>
              </a:ext>
            </a:extLst>
          </p:cNvPr>
          <p:cNvSpPr/>
          <p:nvPr/>
        </p:nvSpPr>
        <p:spPr>
          <a:xfrm>
            <a:off x="1415107" y="2960620"/>
            <a:ext cx="69531" cy="2536010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DDA19B92-DE0E-425D-0D47-03D3DE1748DD}"/>
              </a:ext>
            </a:extLst>
          </p:cNvPr>
          <p:cNvSpPr/>
          <p:nvPr/>
        </p:nvSpPr>
        <p:spPr>
          <a:xfrm flipH="1">
            <a:off x="5572257" y="2960618"/>
            <a:ext cx="91440" cy="2536012"/>
          </a:xfrm>
          <a:prstGeom prst="leftBracket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D6BD0-B81F-DF2D-7ACB-13A82B0CE9A7}"/>
              </a:ext>
            </a:extLst>
          </p:cNvPr>
          <p:cNvSpPr txBox="1"/>
          <p:nvPr/>
        </p:nvSpPr>
        <p:spPr>
          <a:xfrm rot="5400000">
            <a:off x="4959223" y="475670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5868AEF-086A-B0FF-BA5B-DDBBF61EB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342007"/>
                  </p:ext>
                </p:extLst>
              </p:nvPr>
            </p:nvGraphicFramePr>
            <p:xfrm>
              <a:off x="7635005" y="2532891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512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fr-LU" b="1" i="0" dirty="0" smtClean="0">
                                        <a:latin typeface="Cambria Math" panose="02040503050406030204" pitchFamily="18" charset="0"/>
                                      </a:rPr>
                                      <m:t>𝟐𝟓𝟓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512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25868AEF-086A-B0FF-BA5B-DDBBF61EBD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5342007"/>
                  </p:ext>
                </p:extLst>
              </p:nvPr>
            </p:nvGraphicFramePr>
            <p:xfrm>
              <a:off x="7635005" y="2532891"/>
              <a:ext cx="36605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2930">
                      <a:extLst>
                        <a:ext uri="{9D8B030D-6E8A-4147-A177-3AD203B41FA5}">
                          <a16:colId xmlns:a16="http://schemas.microsoft.com/office/drawing/2014/main" val="3709356478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930698267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774631014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507496625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2638025850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593633136"/>
                        </a:ext>
                      </a:extLst>
                    </a:gridCol>
                    <a:gridCol w="522930">
                      <a:extLst>
                        <a:ext uri="{9D8B030D-6E8A-4147-A177-3AD203B41FA5}">
                          <a16:colId xmlns:a16="http://schemas.microsoft.com/office/drawing/2014/main" val="338730349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63" t="-8333" r="-6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163" t="-8333" r="-5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163" t="-8333" r="-404651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706" t="-8333" r="-309412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8333" r="-205814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82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000" t="-8333" r="-5814" b="-7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27292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0011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14541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6547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3359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94369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1283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1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…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LU" dirty="0"/>
                            <a:t>0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EAC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5283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E3757DE-076D-980F-C5DD-FA70C533BE7E}"/>
              </a:ext>
            </a:extLst>
          </p:cNvPr>
          <p:cNvSpPr txBox="1"/>
          <p:nvPr/>
        </p:nvSpPr>
        <p:spPr>
          <a:xfrm rot="5400000">
            <a:off x="7788260" y="47203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638D76-9855-B2D2-4636-375C7E211C22}"/>
              </a:ext>
            </a:extLst>
          </p:cNvPr>
          <p:cNvSpPr txBox="1"/>
          <p:nvPr/>
        </p:nvSpPr>
        <p:spPr>
          <a:xfrm rot="5400000">
            <a:off x="8307544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B98595-B742-C54E-DAC9-1A75F9FD6063}"/>
              </a:ext>
            </a:extLst>
          </p:cNvPr>
          <p:cNvSpPr txBox="1"/>
          <p:nvPr/>
        </p:nvSpPr>
        <p:spPr>
          <a:xfrm rot="5400000">
            <a:off x="8826827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8820FF-CE16-95A7-4E1E-003C541FFF70}"/>
              </a:ext>
            </a:extLst>
          </p:cNvPr>
          <p:cNvSpPr txBox="1"/>
          <p:nvPr/>
        </p:nvSpPr>
        <p:spPr>
          <a:xfrm rot="5400000">
            <a:off x="9346110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6C7B34-69A2-68A1-93E0-482011C11A3C}"/>
              </a:ext>
            </a:extLst>
          </p:cNvPr>
          <p:cNvSpPr txBox="1"/>
          <p:nvPr/>
        </p:nvSpPr>
        <p:spPr>
          <a:xfrm rot="5400000">
            <a:off x="9870486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D3A244-B94B-8C0C-78B3-A7E7A8014A1E}"/>
              </a:ext>
            </a:extLst>
          </p:cNvPr>
          <p:cNvSpPr txBox="1"/>
          <p:nvPr/>
        </p:nvSpPr>
        <p:spPr>
          <a:xfrm rot="5400000">
            <a:off x="10920629" y="471904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A0B4CB-7527-C80F-4D7D-D5B61FD22D7B}"/>
              </a:ext>
            </a:extLst>
          </p:cNvPr>
          <p:cNvSpPr txBox="1"/>
          <p:nvPr/>
        </p:nvSpPr>
        <p:spPr>
          <a:xfrm rot="2810387">
            <a:off x="10380539" y="46664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7DF154B9-949C-DB87-EF6C-0B54676F9AD4}"/>
              </a:ext>
            </a:extLst>
          </p:cNvPr>
          <p:cNvSpPr/>
          <p:nvPr/>
        </p:nvSpPr>
        <p:spPr>
          <a:xfrm>
            <a:off x="7347926" y="2960618"/>
            <a:ext cx="47945" cy="2498350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68528640-9448-2024-D37B-1DA1D4AA3977}"/>
              </a:ext>
            </a:extLst>
          </p:cNvPr>
          <p:cNvSpPr/>
          <p:nvPr/>
        </p:nvSpPr>
        <p:spPr>
          <a:xfrm flipH="1">
            <a:off x="11534647" y="2960618"/>
            <a:ext cx="45719" cy="2498350"/>
          </a:xfrm>
          <a:prstGeom prst="leftBracket">
            <a:avLst/>
          </a:prstGeom>
          <a:ln w="25400">
            <a:solidFill>
              <a:srgbClr val="8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89D060-9CE8-24B4-DA31-60CCAD46E009}"/>
                  </a:ext>
                </a:extLst>
              </p:cNvPr>
              <p:cNvSpPr txBox="1"/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89D060-9CE8-24B4-DA31-60CCAD46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72" y="4299362"/>
                <a:ext cx="39914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8806CFE-7867-ACF6-3C68-7498422BF5B6}"/>
              </a:ext>
            </a:extLst>
          </p:cNvPr>
          <p:cNvSpPr txBox="1"/>
          <p:nvPr/>
        </p:nvSpPr>
        <p:spPr>
          <a:xfrm rot="5400000">
            <a:off x="6205004" y="4778821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dirty="0"/>
              <a:t>…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C9BFDA-BF9C-5D1E-D07B-741129B2F80A}"/>
              </a:ext>
            </a:extLst>
          </p:cNvPr>
          <p:cNvSpPr/>
          <p:nvPr/>
        </p:nvSpPr>
        <p:spPr>
          <a:xfrm>
            <a:off x="3273349" y="2570550"/>
            <a:ext cx="2085354" cy="29260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507BC-C95B-7FCC-CCE4-231325D7D4A6}"/>
              </a:ext>
            </a:extLst>
          </p:cNvPr>
          <p:cNvSpPr/>
          <p:nvPr/>
        </p:nvSpPr>
        <p:spPr>
          <a:xfrm>
            <a:off x="2219314" y="2570550"/>
            <a:ext cx="527696" cy="29260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DA5A6D-0E92-371B-BC52-6D836E1ECCC3}"/>
              </a:ext>
            </a:extLst>
          </p:cNvPr>
          <p:cNvSpPr/>
          <p:nvPr/>
        </p:nvSpPr>
        <p:spPr>
          <a:xfrm>
            <a:off x="7608959" y="2532885"/>
            <a:ext cx="1589910" cy="29260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8C1283-EE20-31F7-40D0-2D79010B9BAF}"/>
              </a:ext>
            </a:extLst>
          </p:cNvPr>
          <p:cNvSpPr/>
          <p:nvPr/>
        </p:nvSpPr>
        <p:spPr>
          <a:xfrm>
            <a:off x="9725208" y="2532885"/>
            <a:ext cx="1564485" cy="29260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7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A247-F1DE-6809-C5C7-04347F95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3CEB7-B7E0-62CB-AF9A-A39A072CCCD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46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0775F-EA66-BD40-52A0-87A6EF2546BE}"/>
              </a:ext>
            </a:extLst>
          </p:cNvPr>
          <p:cNvSpPr/>
          <p:nvPr/>
        </p:nvSpPr>
        <p:spPr>
          <a:xfrm>
            <a:off x="1101916" y="2663392"/>
            <a:ext cx="4032590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rgbClr val="E7C291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59BF07-08C3-F36A-BDB1-DF13106B8FD6}"/>
              </a:ext>
            </a:extLst>
          </p:cNvPr>
          <p:cNvSpPr/>
          <p:nvPr/>
        </p:nvSpPr>
        <p:spPr>
          <a:xfrm>
            <a:off x="838203" y="2661876"/>
            <a:ext cx="540000" cy="540000"/>
          </a:xfrm>
          <a:prstGeom prst="ellipse">
            <a:avLst/>
          </a:prstGeom>
          <a:solidFill>
            <a:srgbClr val="E7C29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1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2593B-5E63-1D00-D813-419C6C69F88B}"/>
              </a:ext>
            </a:extLst>
          </p:cNvPr>
          <p:cNvSpPr txBox="1"/>
          <p:nvPr/>
        </p:nvSpPr>
        <p:spPr>
          <a:xfrm>
            <a:off x="1378203" y="2701043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 err="1"/>
              <a:t>Receive</a:t>
            </a:r>
            <a:r>
              <a:rPr lang="fr-LU" sz="2400" dirty="0"/>
              <a:t> a </a:t>
            </a:r>
            <a:r>
              <a:rPr lang="fr-LU" sz="2400" dirty="0" err="1"/>
              <a:t>window</a:t>
            </a:r>
            <a:r>
              <a:rPr lang="fr-LU" sz="2400" dirty="0"/>
              <a:t> M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AAE5A-D641-CBAB-D6EE-A15FAFBD2C19}"/>
              </a:ext>
            </a:extLst>
          </p:cNvPr>
          <p:cNvSpPr/>
          <p:nvPr/>
        </p:nvSpPr>
        <p:spPr>
          <a:xfrm>
            <a:off x="6442034" y="3456712"/>
            <a:ext cx="1230923" cy="1394119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>
                <a:solidFill>
                  <a:schemeClr val="tx1"/>
                </a:solidFill>
              </a:rPr>
              <a:t>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76A2D-35C4-EEC5-9D9E-D082B9EE0ED6}"/>
              </a:ext>
            </a:extLst>
          </p:cNvPr>
          <p:cNvSpPr/>
          <p:nvPr/>
        </p:nvSpPr>
        <p:spPr>
          <a:xfrm>
            <a:off x="6442034" y="3162708"/>
            <a:ext cx="1230923" cy="294004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2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A247-F1DE-6809-C5C7-04347F95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3CEB7-B7E0-62CB-AF9A-A39A072CCCD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47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0775F-EA66-BD40-52A0-87A6EF2546BE}"/>
              </a:ext>
            </a:extLst>
          </p:cNvPr>
          <p:cNvSpPr/>
          <p:nvPr/>
        </p:nvSpPr>
        <p:spPr>
          <a:xfrm>
            <a:off x="1101916" y="2663392"/>
            <a:ext cx="4032590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rgbClr val="E7C291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59BF07-08C3-F36A-BDB1-DF13106B8FD6}"/>
              </a:ext>
            </a:extLst>
          </p:cNvPr>
          <p:cNvSpPr/>
          <p:nvPr/>
        </p:nvSpPr>
        <p:spPr>
          <a:xfrm>
            <a:off x="838203" y="2661876"/>
            <a:ext cx="540000" cy="540000"/>
          </a:xfrm>
          <a:prstGeom prst="ellipse">
            <a:avLst/>
          </a:prstGeom>
          <a:solidFill>
            <a:srgbClr val="E7C29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1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2593B-5E63-1D00-D813-419C6C69F88B}"/>
              </a:ext>
            </a:extLst>
          </p:cNvPr>
          <p:cNvSpPr txBox="1"/>
          <p:nvPr/>
        </p:nvSpPr>
        <p:spPr>
          <a:xfrm>
            <a:off x="1378203" y="2701043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 err="1"/>
              <a:t>Receive</a:t>
            </a:r>
            <a:r>
              <a:rPr lang="fr-LU" sz="2400" dirty="0"/>
              <a:t> a </a:t>
            </a:r>
            <a:r>
              <a:rPr lang="fr-LU" sz="2400" dirty="0" err="1"/>
              <a:t>window</a:t>
            </a:r>
            <a:r>
              <a:rPr lang="fr-LU" sz="2400" dirty="0"/>
              <a:t> M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AAE5A-D641-CBAB-D6EE-A15FAFBD2C19}"/>
              </a:ext>
            </a:extLst>
          </p:cNvPr>
          <p:cNvSpPr/>
          <p:nvPr/>
        </p:nvSpPr>
        <p:spPr>
          <a:xfrm>
            <a:off x="6442034" y="3456712"/>
            <a:ext cx="1230923" cy="1394119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>
                <a:solidFill>
                  <a:schemeClr val="tx1"/>
                </a:solidFill>
              </a:rPr>
              <a:t>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76A2D-35C4-EEC5-9D9E-D082B9EE0ED6}"/>
              </a:ext>
            </a:extLst>
          </p:cNvPr>
          <p:cNvSpPr/>
          <p:nvPr/>
        </p:nvSpPr>
        <p:spPr>
          <a:xfrm>
            <a:off x="6442034" y="3162708"/>
            <a:ext cx="1230923" cy="294004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6FB1D-3401-CBD8-1DC2-7BF77C163611}"/>
              </a:ext>
            </a:extLst>
          </p:cNvPr>
          <p:cNvSpPr/>
          <p:nvPr/>
        </p:nvSpPr>
        <p:spPr>
          <a:xfrm>
            <a:off x="1641916" y="4124841"/>
            <a:ext cx="3492589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rgbClr val="E7C291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1C2C2E-1FD6-CC12-0780-132132243258}"/>
              </a:ext>
            </a:extLst>
          </p:cNvPr>
          <p:cNvSpPr/>
          <p:nvPr/>
        </p:nvSpPr>
        <p:spPr>
          <a:xfrm>
            <a:off x="1378203" y="4123325"/>
            <a:ext cx="540000" cy="540000"/>
          </a:xfrm>
          <a:prstGeom prst="ellipse">
            <a:avLst/>
          </a:prstGeom>
          <a:solidFill>
            <a:srgbClr val="E7C29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3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BA83C-6979-1D5A-E518-4B1EE7A4F249}"/>
              </a:ext>
            </a:extLst>
          </p:cNvPr>
          <p:cNvSpPr txBox="1"/>
          <p:nvPr/>
        </p:nvSpPr>
        <p:spPr>
          <a:xfrm>
            <a:off x="1918203" y="4162492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 err="1"/>
              <a:t>Filter</a:t>
            </a:r>
            <a:r>
              <a:rPr lang="fr-LU" sz="2400" dirty="0"/>
              <a:t> c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7FB04-89F8-DA10-61F3-7768C2020AC8}"/>
              </a:ext>
            </a:extLst>
          </p:cNvPr>
          <p:cNvSpPr/>
          <p:nvPr/>
        </p:nvSpPr>
        <p:spPr>
          <a:xfrm>
            <a:off x="1101915" y="3391349"/>
            <a:ext cx="4032590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chemeClr val="accent2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FBA67-EBEB-E615-CBD2-37C6DCADFD23}"/>
              </a:ext>
            </a:extLst>
          </p:cNvPr>
          <p:cNvSpPr txBox="1"/>
          <p:nvPr/>
        </p:nvSpPr>
        <p:spPr>
          <a:xfrm>
            <a:off x="1378203" y="3429000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/>
              <a:t>For </a:t>
            </a:r>
            <a:r>
              <a:rPr lang="fr-LU" sz="2400" dirty="0" err="1"/>
              <a:t>each</a:t>
            </a:r>
            <a:r>
              <a:rPr lang="fr-LU" sz="2400" dirty="0"/>
              <a:t> </a:t>
            </a:r>
            <a:r>
              <a:rPr lang="fr-LU" sz="2400" dirty="0" err="1"/>
              <a:t>column</a:t>
            </a:r>
            <a:r>
              <a:rPr lang="fr-LU" sz="2400" dirty="0"/>
              <a:t> c: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806B54-6DE2-9649-0DAE-3E6A5E7A02F5}"/>
              </a:ext>
            </a:extLst>
          </p:cNvPr>
          <p:cNvSpPr/>
          <p:nvPr/>
        </p:nvSpPr>
        <p:spPr>
          <a:xfrm>
            <a:off x="838203" y="3391349"/>
            <a:ext cx="540000" cy="54000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2</a:t>
            </a: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BFE053-0A16-FA49-CBF3-F99F13D3F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508" r="60776" b="60444"/>
          <a:stretch/>
        </p:blipFill>
        <p:spPr>
          <a:xfrm>
            <a:off x="6442034" y="3641962"/>
            <a:ext cx="1230924" cy="2893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140EE0-6AFF-5455-7A91-08A8F2A79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508" r="60776" b="80222"/>
          <a:stretch/>
        </p:blipFill>
        <p:spPr>
          <a:xfrm>
            <a:off x="6442033" y="4393324"/>
            <a:ext cx="1230924" cy="144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06A2BB-C4E3-8BAF-0FC0-F63BA1FD3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508" r="60776" b="80222"/>
          <a:stretch/>
        </p:blipFill>
        <p:spPr>
          <a:xfrm>
            <a:off x="6442033" y="4706137"/>
            <a:ext cx="1230924" cy="1446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DB72D1-7DDF-F346-9BC7-00BA58F55544}"/>
              </a:ext>
            </a:extLst>
          </p:cNvPr>
          <p:cNvSpPr/>
          <p:nvPr/>
        </p:nvSpPr>
        <p:spPr>
          <a:xfrm>
            <a:off x="6442033" y="3162707"/>
            <a:ext cx="134613" cy="16881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0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A247-F1DE-6809-C5C7-04347F95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3CEB7-B7E0-62CB-AF9A-A39A072CCCD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48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0775F-EA66-BD40-52A0-87A6EF2546BE}"/>
              </a:ext>
            </a:extLst>
          </p:cNvPr>
          <p:cNvSpPr/>
          <p:nvPr/>
        </p:nvSpPr>
        <p:spPr>
          <a:xfrm>
            <a:off x="1101916" y="2663392"/>
            <a:ext cx="4032590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rgbClr val="E7C291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59BF07-08C3-F36A-BDB1-DF13106B8FD6}"/>
              </a:ext>
            </a:extLst>
          </p:cNvPr>
          <p:cNvSpPr/>
          <p:nvPr/>
        </p:nvSpPr>
        <p:spPr>
          <a:xfrm>
            <a:off x="838203" y="2661876"/>
            <a:ext cx="540000" cy="540000"/>
          </a:xfrm>
          <a:prstGeom prst="ellipse">
            <a:avLst/>
          </a:prstGeom>
          <a:solidFill>
            <a:srgbClr val="E7C29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1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2593B-5E63-1D00-D813-419C6C69F88B}"/>
              </a:ext>
            </a:extLst>
          </p:cNvPr>
          <p:cNvSpPr txBox="1"/>
          <p:nvPr/>
        </p:nvSpPr>
        <p:spPr>
          <a:xfrm>
            <a:off x="1378203" y="2701043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 err="1"/>
              <a:t>Receive</a:t>
            </a:r>
            <a:r>
              <a:rPr lang="fr-LU" sz="2400" dirty="0"/>
              <a:t> a </a:t>
            </a:r>
            <a:r>
              <a:rPr lang="fr-LU" sz="2400" dirty="0" err="1"/>
              <a:t>window</a:t>
            </a:r>
            <a:r>
              <a:rPr lang="fr-LU" sz="2400" dirty="0"/>
              <a:t> M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AAE5A-D641-CBAB-D6EE-A15FAFBD2C19}"/>
              </a:ext>
            </a:extLst>
          </p:cNvPr>
          <p:cNvSpPr/>
          <p:nvPr/>
        </p:nvSpPr>
        <p:spPr>
          <a:xfrm>
            <a:off x="6442034" y="3456712"/>
            <a:ext cx="1230923" cy="1394119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>
                <a:solidFill>
                  <a:schemeClr val="tx1"/>
                </a:solidFill>
              </a:rPr>
              <a:t>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76A2D-35C4-EEC5-9D9E-D082B9EE0ED6}"/>
              </a:ext>
            </a:extLst>
          </p:cNvPr>
          <p:cNvSpPr/>
          <p:nvPr/>
        </p:nvSpPr>
        <p:spPr>
          <a:xfrm>
            <a:off x="6442034" y="3162708"/>
            <a:ext cx="1230923" cy="294004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6FB1D-3401-CBD8-1DC2-7BF77C163611}"/>
              </a:ext>
            </a:extLst>
          </p:cNvPr>
          <p:cNvSpPr/>
          <p:nvPr/>
        </p:nvSpPr>
        <p:spPr>
          <a:xfrm>
            <a:off x="1641916" y="4124841"/>
            <a:ext cx="3492589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rgbClr val="E7C291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1C2C2E-1FD6-CC12-0780-132132243258}"/>
              </a:ext>
            </a:extLst>
          </p:cNvPr>
          <p:cNvSpPr/>
          <p:nvPr/>
        </p:nvSpPr>
        <p:spPr>
          <a:xfrm>
            <a:off x="1378203" y="4123325"/>
            <a:ext cx="540000" cy="540000"/>
          </a:xfrm>
          <a:prstGeom prst="ellipse">
            <a:avLst/>
          </a:prstGeom>
          <a:solidFill>
            <a:srgbClr val="E7C29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3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BA83C-6979-1D5A-E518-4B1EE7A4F249}"/>
              </a:ext>
            </a:extLst>
          </p:cNvPr>
          <p:cNvSpPr txBox="1"/>
          <p:nvPr/>
        </p:nvSpPr>
        <p:spPr>
          <a:xfrm>
            <a:off x="1918203" y="4162492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 err="1"/>
              <a:t>Filter</a:t>
            </a:r>
            <a:r>
              <a:rPr lang="fr-LU" sz="2400" dirty="0"/>
              <a:t> c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7FB04-89F8-DA10-61F3-7768C2020AC8}"/>
              </a:ext>
            </a:extLst>
          </p:cNvPr>
          <p:cNvSpPr/>
          <p:nvPr/>
        </p:nvSpPr>
        <p:spPr>
          <a:xfrm>
            <a:off x="1101915" y="3391349"/>
            <a:ext cx="4032590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chemeClr val="accent2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FBA67-EBEB-E615-CBD2-37C6DCADFD23}"/>
              </a:ext>
            </a:extLst>
          </p:cNvPr>
          <p:cNvSpPr txBox="1"/>
          <p:nvPr/>
        </p:nvSpPr>
        <p:spPr>
          <a:xfrm>
            <a:off x="1378203" y="3429000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/>
              <a:t>For </a:t>
            </a:r>
            <a:r>
              <a:rPr lang="fr-LU" sz="2400" dirty="0" err="1"/>
              <a:t>each</a:t>
            </a:r>
            <a:r>
              <a:rPr lang="fr-LU" sz="2400" dirty="0"/>
              <a:t> </a:t>
            </a:r>
            <a:r>
              <a:rPr lang="fr-LU" sz="2400" dirty="0" err="1"/>
              <a:t>column</a:t>
            </a:r>
            <a:r>
              <a:rPr lang="fr-LU" sz="2400" dirty="0"/>
              <a:t> c: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806B54-6DE2-9649-0DAE-3E6A5E7A02F5}"/>
              </a:ext>
            </a:extLst>
          </p:cNvPr>
          <p:cNvSpPr/>
          <p:nvPr/>
        </p:nvSpPr>
        <p:spPr>
          <a:xfrm>
            <a:off x="838203" y="3391349"/>
            <a:ext cx="540000" cy="54000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2</a:t>
            </a: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BFE053-0A16-FA49-CBF3-F99F13D3F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508" r="60776" b="60444"/>
          <a:stretch/>
        </p:blipFill>
        <p:spPr>
          <a:xfrm>
            <a:off x="6442034" y="3641962"/>
            <a:ext cx="1230924" cy="2893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140EE0-6AFF-5455-7A91-08A8F2A79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508" r="60776" b="80222"/>
          <a:stretch/>
        </p:blipFill>
        <p:spPr>
          <a:xfrm>
            <a:off x="6442033" y="4393324"/>
            <a:ext cx="1230924" cy="144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06A2BB-C4E3-8BAF-0FC0-F63BA1FD3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508" r="60776" b="80222"/>
          <a:stretch/>
        </p:blipFill>
        <p:spPr>
          <a:xfrm>
            <a:off x="6442033" y="4706137"/>
            <a:ext cx="1230924" cy="1446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DB72D1-7DDF-F346-9BC7-00BA58F55544}"/>
              </a:ext>
            </a:extLst>
          </p:cNvPr>
          <p:cNvSpPr/>
          <p:nvPr/>
        </p:nvSpPr>
        <p:spPr>
          <a:xfrm>
            <a:off x="6442033" y="3162707"/>
            <a:ext cx="134613" cy="16881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7DC31-1548-2942-A90D-F1A8448EDF1C}"/>
              </a:ext>
            </a:extLst>
          </p:cNvPr>
          <p:cNvSpPr/>
          <p:nvPr/>
        </p:nvSpPr>
        <p:spPr>
          <a:xfrm>
            <a:off x="1641916" y="4865876"/>
            <a:ext cx="3492589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rgbClr val="E7C291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D6B6DA-46C9-F4C1-12C3-BEAF976C24E4}"/>
              </a:ext>
            </a:extLst>
          </p:cNvPr>
          <p:cNvSpPr/>
          <p:nvPr/>
        </p:nvSpPr>
        <p:spPr>
          <a:xfrm>
            <a:off x="1378203" y="4864360"/>
            <a:ext cx="540000" cy="540000"/>
          </a:xfrm>
          <a:prstGeom prst="ellipse">
            <a:avLst/>
          </a:prstGeom>
          <a:solidFill>
            <a:srgbClr val="E7C29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4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5F88E9-B156-560C-6878-F97940356878}"/>
              </a:ext>
            </a:extLst>
          </p:cNvPr>
          <p:cNvSpPr txBox="1"/>
          <p:nvPr/>
        </p:nvSpPr>
        <p:spPr>
          <a:xfrm>
            <a:off x="1918203" y="4903527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/>
              <a:t>Apply LDA</a:t>
            </a:r>
            <a:endParaRPr lang="en-US" sz="2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534F64-9713-8AF1-2E5D-E3136D62A3A5}"/>
              </a:ext>
            </a:extLst>
          </p:cNvPr>
          <p:cNvCxnSpPr>
            <a:cxnSpLocks/>
          </p:cNvCxnSpPr>
          <p:nvPr/>
        </p:nvCxnSpPr>
        <p:spPr>
          <a:xfrm>
            <a:off x="1101915" y="4123325"/>
            <a:ext cx="0" cy="1350019"/>
          </a:xfrm>
          <a:prstGeom prst="line">
            <a:avLst/>
          </a:prstGeom>
          <a:ln w="50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79B464-B7C9-19C4-EDE0-6C0559CC4897}"/>
                  </a:ext>
                </a:extLst>
              </p:cNvPr>
              <p:cNvSpPr txBox="1"/>
              <p:nvPr/>
            </p:nvSpPr>
            <p:spPr>
              <a:xfrm>
                <a:off x="8501005" y="3944021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79B464-B7C9-19C4-EDE0-6C0559CC4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005" y="3944021"/>
                <a:ext cx="39914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F5ED8408-2EE2-DB46-2BAF-5628A5221398}"/>
              </a:ext>
            </a:extLst>
          </p:cNvPr>
          <p:cNvSpPr/>
          <p:nvPr/>
        </p:nvSpPr>
        <p:spPr>
          <a:xfrm>
            <a:off x="7887407" y="3456711"/>
            <a:ext cx="399149" cy="1394119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>
                <a:solidFill>
                  <a:schemeClr val="tx1"/>
                </a:solidFill>
              </a:rPr>
              <a:t>x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28C6A-63B0-3E9F-3D3F-ECA82862019F}"/>
              </a:ext>
            </a:extLst>
          </p:cNvPr>
          <p:cNvSpPr/>
          <p:nvPr/>
        </p:nvSpPr>
        <p:spPr>
          <a:xfrm>
            <a:off x="7887407" y="3162707"/>
            <a:ext cx="399149" cy="294004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775BE9-95E5-981B-19C6-796CCAF6EC37}"/>
              </a:ext>
            </a:extLst>
          </p:cNvPr>
          <p:cNvSpPr/>
          <p:nvPr/>
        </p:nvSpPr>
        <p:spPr>
          <a:xfrm>
            <a:off x="9112870" y="3470241"/>
            <a:ext cx="2321854" cy="1394119"/>
          </a:xfrm>
          <a:prstGeom prst="rect">
            <a:avLst/>
          </a:prstGeom>
          <a:solidFill>
            <a:srgbClr val="EA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>
                <a:solidFill>
                  <a:schemeClr val="tx1"/>
                </a:solidFill>
              </a:rPr>
              <a:t>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9BD4CE-4F47-D1A2-BE06-B5F70ED691E2}"/>
              </a:ext>
            </a:extLst>
          </p:cNvPr>
          <p:cNvSpPr/>
          <p:nvPr/>
        </p:nvSpPr>
        <p:spPr>
          <a:xfrm>
            <a:off x="9112870" y="3170508"/>
            <a:ext cx="2321854" cy="294004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9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A247-F1DE-6809-C5C7-04347F95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3CEB7-B7E0-62CB-AF9A-A39A072CCCD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49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0775F-EA66-BD40-52A0-87A6EF2546BE}"/>
              </a:ext>
            </a:extLst>
          </p:cNvPr>
          <p:cNvSpPr/>
          <p:nvPr/>
        </p:nvSpPr>
        <p:spPr>
          <a:xfrm>
            <a:off x="1101916" y="2663392"/>
            <a:ext cx="4032590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rgbClr val="E7C291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59BF07-08C3-F36A-BDB1-DF13106B8FD6}"/>
              </a:ext>
            </a:extLst>
          </p:cNvPr>
          <p:cNvSpPr/>
          <p:nvPr/>
        </p:nvSpPr>
        <p:spPr>
          <a:xfrm>
            <a:off x="838203" y="2661876"/>
            <a:ext cx="540000" cy="540000"/>
          </a:xfrm>
          <a:prstGeom prst="ellipse">
            <a:avLst/>
          </a:prstGeom>
          <a:solidFill>
            <a:srgbClr val="E7C29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1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2593B-5E63-1D00-D813-419C6C69F88B}"/>
              </a:ext>
            </a:extLst>
          </p:cNvPr>
          <p:cNvSpPr txBox="1"/>
          <p:nvPr/>
        </p:nvSpPr>
        <p:spPr>
          <a:xfrm>
            <a:off x="1378203" y="2701043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 err="1"/>
              <a:t>Receive</a:t>
            </a:r>
            <a:r>
              <a:rPr lang="fr-LU" sz="2400" dirty="0"/>
              <a:t> a </a:t>
            </a:r>
            <a:r>
              <a:rPr lang="fr-LU" sz="2400" dirty="0" err="1"/>
              <a:t>window</a:t>
            </a:r>
            <a:r>
              <a:rPr lang="fr-LU" sz="2400" dirty="0"/>
              <a:t> M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AAE5A-D641-CBAB-D6EE-A15FAFBD2C19}"/>
              </a:ext>
            </a:extLst>
          </p:cNvPr>
          <p:cNvSpPr/>
          <p:nvPr/>
        </p:nvSpPr>
        <p:spPr>
          <a:xfrm>
            <a:off x="6442034" y="3456712"/>
            <a:ext cx="1230923" cy="1394119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>
                <a:solidFill>
                  <a:schemeClr val="tx1"/>
                </a:solidFill>
              </a:rPr>
              <a:t>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76A2D-35C4-EEC5-9D9E-D082B9EE0ED6}"/>
              </a:ext>
            </a:extLst>
          </p:cNvPr>
          <p:cNvSpPr/>
          <p:nvPr/>
        </p:nvSpPr>
        <p:spPr>
          <a:xfrm>
            <a:off x="6442034" y="3162708"/>
            <a:ext cx="1230923" cy="294004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6FB1D-3401-CBD8-1DC2-7BF77C163611}"/>
              </a:ext>
            </a:extLst>
          </p:cNvPr>
          <p:cNvSpPr/>
          <p:nvPr/>
        </p:nvSpPr>
        <p:spPr>
          <a:xfrm>
            <a:off x="1641916" y="4124841"/>
            <a:ext cx="3492589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rgbClr val="E7C291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1C2C2E-1FD6-CC12-0780-132132243258}"/>
              </a:ext>
            </a:extLst>
          </p:cNvPr>
          <p:cNvSpPr/>
          <p:nvPr/>
        </p:nvSpPr>
        <p:spPr>
          <a:xfrm>
            <a:off x="1378203" y="4123325"/>
            <a:ext cx="540000" cy="540000"/>
          </a:xfrm>
          <a:prstGeom prst="ellipse">
            <a:avLst/>
          </a:prstGeom>
          <a:solidFill>
            <a:srgbClr val="E7C29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3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BA83C-6979-1D5A-E518-4B1EE7A4F249}"/>
              </a:ext>
            </a:extLst>
          </p:cNvPr>
          <p:cNvSpPr txBox="1"/>
          <p:nvPr/>
        </p:nvSpPr>
        <p:spPr>
          <a:xfrm>
            <a:off x="1918203" y="4162492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 err="1"/>
              <a:t>Filter</a:t>
            </a:r>
            <a:r>
              <a:rPr lang="fr-LU" sz="2400" dirty="0"/>
              <a:t> c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7FB04-89F8-DA10-61F3-7768C2020AC8}"/>
              </a:ext>
            </a:extLst>
          </p:cNvPr>
          <p:cNvSpPr/>
          <p:nvPr/>
        </p:nvSpPr>
        <p:spPr>
          <a:xfrm>
            <a:off x="1101915" y="3391349"/>
            <a:ext cx="4032590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chemeClr val="accent2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FBA67-EBEB-E615-CBD2-37C6DCADFD23}"/>
              </a:ext>
            </a:extLst>
          </p:cNvPr>
          <p:cNvSpPr txBox="1"/>
          <p:nvPr/>
        </p:nvSpPr>
        <p:spPr>
          <a:xfrm>
            <a:off x="1378203" y="3429000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/>
              <a:t>For </a:t>
            </a:r>
            <a:r>
              <a:rPr lang="fr-LU" sz="2400" dirty="0" err="1"/>
              <a:t>each</a:t>
            </a:r>
            <a:r>
              <a:rPr lang="fr-LU" sz="2400" dirty="0"/>
              <a:t> </a:t>
            </a:r>
            <a:r>
              <a:rPr lang="fr-LU" sz="2400" dirty="0" err="1"/>
              <a:t>column</a:t>
            </a:r>
            <a:r>
              <a:rPr lang="fr-LU" sz="2400" dirty="0"/>
              <a:t> c: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806B54-6DE2-9649-0DAE-3E6A5E7A02F5}"/>
              </a:ext>
            </a:extLst>
          </p:cNvPr>
          <p:cNvSpPr/>
          <p:nvPr/>
        </p:nvSpPr>
        <p:spPr>
          <a:xfrm>
            <a:off x="838203" y="3391349"/>
            <a:ext cx="540000" cy="54000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2</a:t>
            </a: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BFE053-0A16-FA49-CBF3-F99F13D3F2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508" r="60776" b="60444"/>
          <a:stretch/>
        </p:blipFill>
        <p:spPr>
          <a:xfrm>
            <a:off x="6442033" y="4373938"/>
            <a:ext cx="1230924" cy="2893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140EE0-6AFF-5455-7A91-08A8F2A79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508" r="60776" b="80222"/>
          <a:stretch/>
        </p:blipFill>
        <p:spPr>
          <a:xfrm>
            <a:off x="6442033" y="3572155"/>
            <a:ext cx="1230924" cy="1446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06A2BB-C4E3-8BAF-0FC0-F63BA1FD3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508" r="60776" b="80222"/>
          <a:stretch/>
        </p:blipFill>
        <p:spPr>
          <a:xfrm>
            <a:off x="6442033" y="3833201"/>
            <a:ext cx="1230924" cy="14469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667DC31-1548-2942-A90D-F1A8448EDF1C}"/>
              </a:ext>
            </a:extLst>
          </p:cNvPr>
          <p:cNvSpPr/>
          <p:nvPr/>
        </p:nvSpPr>
        <p:spPr>
          <a:xfrm>
            <a:off x="1641916" y="4865876"/>
            <a:ext cx="3492589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rgbClr val="E7C291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D6B6DA-46C9-F4C1-12C3-BEAF976C24E4}"/>
              </a:ext>
            </a:extLst>
          </p:cNvPr>
          <p:cNvSpPr/>
          <p:nvPr/>
        </p:nvSpPr>
        <p:spPr>
          <a:xfrm>
            <a:off x="1378203" y="4864360"/>
            <a:ext cx="540000" cy="540000"/>
          </a:xfrm>
          <a:prstGeom prst="ellipse">
            <a:avLst/>
          </a:prstGeom>
          <a:solidFill>
            <a:srgbClr val="E7C29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4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5F88E9-B156-560C-6878-F97940356878}"/>
              </a:ext>
            </a:extLst>
          </p:cNvPr>
          <p:cNvSpPr txBox="1"/>
          <p:nvPr/>
        </p:nvSpPr>
        <p:spPr>
          <a:xfrm>
            <a:off x="1918203" y="4903527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/>
              <a:t>Apply LDA</a:t>
            </a:r>
            <a:endParaRPr lang="en-US" sz="2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534F64-9713-8AF1-2E5D-E3136D62A3A5}"/>
              </a:ext>
            </a:extLst>
          </p:cNvPr>
          <p:cNvCxnSpPr>
            <a:cxnSpLocks/>
          </p:cNvCxnSpPr>
          <p:nvPr/>
        </p:nvCxnSpPr>
        <p:spPr>
          <a:xfrm>
            <a:off x="1101915" y="4123325"/>
            <a:ext cx="0" cy="1350019"/>
          </a:xfrm>
          <a:prstGeom prst="line">
            <a:avLst/>
          </a:prstGeom>
          <a:ln w="50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79B464-B7C9-19C4-EDE0-6C0559CC4897}"/>
                  </a:ext>
                </a:extLst>
              </p:cNvPr>
              <p:cNvSpPr txBox="1"/>
              <p:nvPr/>
            </p:nvSpPr>
            <p:spPr>
              <a:xfrm>
                <a:off x="8501005" y="3944021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79B464-B7C9-19C4-EDE0-6C0559CC4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005" y="3944021"/>
                <a:ext cx="39914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F5ED8408-2EE2-DB46-2BAF-5628A5221398}"/>
              </a:ext>
            </a:extLst>
          </p:cNvPr>
          <p:cNvSpPr/>
          <p:nvPr/>
        </p:nvSpPr>
        <p:spPr>
          <a:xfrm>
            <a:off x="7887407" y="3456711"/>
            <a:ext cx="399149" cy="1394119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>
                <a:solidFill>
                  <a:schemeClr val="tx1"/>
                </a:solidFill>
              </a:rPr>
              <a:t>x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28C6A-63B0-3E9F-3D3F-ECA82862019F}"/>
              </a:ext>
            </a:extLst>
          </p:cNvPr>
          <p:cNvSpPr/>
          <p:nvPr/>
        </p:nvSpPr>
        <p:spPr>
          <a:xfrm>
            <a:off x="7887407" y="3162707"/>
            <a:ext cx="399149" cy="294004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775BE9-95E5-981B-19C6-796CCAF6EC37}"/>
              </a:ext>
            </a:extLst>
          </p:cNvPr>
          <p:cNvSpPr/>
          <p:nvPr/>
        </p:nvSpPr>
        <p:spPr>
          <a:xfrm>
            <a:off x="9112870" y="3470241"/>
            <a:ext cx="2321854" cy="1394119"/>
          </a:xfrm>
          <a:prstGeom prst="rect">
            <a:avLst/>
          </a:prstGeom>
          <a:solidFill>
            <a:srgbClr val="EA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>
                <a:solidFill>
                  <a:schemeClr val="tx1"/>
                </a:solidFill>
              </a:rPr>
              <a:t>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9BD4CE-4F47-D1A2-BE06-B5F70ED691E2}"/>
              </a:ext>
            </a:extLst>
          </p:cNvPr>
          <p:cNvSpPr/>
          <p:nvPr/>
        </p:nvSpPr>
        <p:spPr>
          <a:xfrm>
            <a:off x="9112870" y="3170508"/>
            <a:ext cx="2321854" cy="294004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5201C6-D4E1-0CCA-0FBF-D825DCF20672}"/>
              </a:ext>
            </a:extLst>
          </p:cNvPr>
          <p:cNvSpPr/>
          <p:nvPr/>
        </p:nvSpPr>
        <p:spPr>
          <a:xfrm>
            <a:off x="6574418" y="3162706"/>
            <a:ext cx="134613" cy="16881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4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C12E-3AE0-60D5-F332-BB85DF88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White-box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7AA8C-6A01-7309-68B8-03BB2C998477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31590-07CF-8255-C843-1E07940DA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084" y="3218277"/>
            <a:ext cx="4291200" cy="2441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FF857-4E9F-6C5D-68BC-E41DB2F6918A}"/>
              </a:ext>
            </a:extLst>
          </p:cNvPr>
          <p:cNvSpPr txBox="1"/>
          <p:nvPr/>
        </p:nvSpPr>
        <p:spPr>
          <a:xfrm>
            <a:off x="7100376" y="1946651"/>
            <a:ext cx="2908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3000" dirty="0" err="1"/>
              <a:t>Protected</a:t>
            </a:r>
            <a:r>
              <a:rPr lang="fr-LU" sz="3000" dirty="0"/>
              <a:t> </a:t>
            </a:r>
            <a:r>
              <a:rPr lang="fr-LU" sz="3000" dirty="0" err="1"/>
              <a:t>implementation</a:t>
            </a:r>
            <a:endParaRPr lang="en-US" sz="3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90A6D3-4A04-7F56-DF32-4A97269B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580" y="2454482"/>
            <a:ext cx="3740536" cy="3519172"/>
          </a:xfrm>
        </p:spPr>
        <p:txBody>
          <a:bodyPr/>
          <a:lstStyle/>
          <a:p>
            <a:r>
              <a:rPr lang="fr-LU" dirty="0"/>
              <a:t>Code obfuscation</a:t>
            </a:r>
          </a:p>
          <a:p>
            <a:endParaRPr lang="fr-LU" dirty="0"/>
          </a:p>
          <a:p>
            <a:r>
              <a:rPr lang="fr-LU" dirty="0" err="1"/>
              <a:t>Encoding</a:t>
            </a:r>
            <a:endParaRPr lang="fr-LU" dirty="0"/>
          </a:p>
          <a:p>
            <a:endParaRPr lang="fr-LU" dirty="0"/>
          </a:p>
          <a:p>
            <a:r>
              <a:rPr lang="fr-LU" dirty="0" err="1"/>
              <a:t>Masking</a:t>
            </a:r>
            <a:r>
              <a:rPr lang="fr-LU" dirty="0"/>
              <a:t> </a:t>
            </a:r>
            <a:r>
              <a:rPr lang="fr-LU" dirty="0" err="1"/>
              <a:t>schemes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2750221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A247-F1DE-6809-C5C7-04347F95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3CEB7-B7E0-62CB-AF9A-A39A072CCCD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50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0775F-EA66-BD40-52A0-87A6EF2546BE}"/>
              </a:ext>
            </a:extLst>
          </p:cNvPr>
          <p:cNvSpPr/>
          <p:nvPr/>
        </p:nvSpPr>
        <p:spPr>
          <a:xfrm>
            <a:off x="1101916" y="2663392"/>
            <a:ext cx="4032590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rgbClr val="E7C291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59BF07-08C3-F36A-BDB1-DF13106B8FD6}"/>
              </a:ext>
            </a:extLst>
          </p:cNvPr>
          <p:cNvSpPr/>
          <p:nvPr/>
        </p:nvSpPr>
        <p:spPr>
          <a:xfrm>
            <a:off x="838203" y="2661876"/>
            <a:ext cx="540000" cy="540000"/>
          </a:xfrm>
          <a:prstGeom prst="ellipse">
            <a:avLst/>
          </a:prstGeom>
          <a:solidFill>
            <a:srgbClr val="E7C29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1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2593B-5E63-1D00-D813-419C6C69F88B}"/>
              </a:ext>
            </a:extLst>
          </p:cNvPr>
          <p:cNvSpPr txBox="1"/>
          <p:nvPr/>
        </p:nvSpPr>
        <p:spPr>
          <a:xfrm>
            <a:off x="1378203" y="2701043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 err="1"/>
              <a:t>Receive</a:t>
            </a:r>
            <a:r>
              <a:rPr lang="fr-LU" sz="2400" dirty="0"/>
              <a:t> a </a:t>
            </a:r>
            <a:r>
              <a:rPr lang="fr-LU" sz="2400" dirty="0" err="1"/>
              <a:t>window</a:t>
            </a:r>
            <a:r>
              <a:rPr lang="fr-LU" sz="2400" dirty="0"/>
              <a:t> M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AAE5A-D641-CBAB-D6EE-A15FAFBD2C19}"/>
              </a:ext>
            </a:extLst>
          </p:cNvPr>
          <p:cNvSpPr/>
          <p:nvPr/>
        </p:nvSpPr>
        <p:spPr>
          <a:xfrm>
            <a:off x="6442034" y="3456712"/>
            <a:ext cx="1230923" cy="1394119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>
                <a:solidFill>
                  <a:schemeClr val="tx1"/>
                </a:solidFill>
              </a:rPr>
              <a:t>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76A2D-35C4-EEC5-9D9E-D082B9EE0ED6}"/>
              </a:ext>
            </a:extLst>
          </p:cNvPr>
          <p:cNvSpPr/>
          <p:nvPr/>
        </p:nvSpPr>
        <p:spPr>
          <a:xfrm>
            <a:off x="6442034" y="3162708"/>
            <a:ext cx="1230923" cy="294004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6FB1D-3401-CBD8-1DC2-7BF77C163611}"/>
              </a:ext>
            </a:extLst>
          </p:cNvPr>
          <p:cNvSpPr/>
          <p:nvPr/>
        </p:nvSpPr>
        <p:spPr>
          <a:xfrm>
            <a:off x="1641916" y="4124841"/>
            <a:ext cx="3492589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rgbClr val="E7C291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1C2C2E-1FD6-CC12-0780-132132243258}"/>
              </a:ext>
            </a:extLst>
          </p:cNvPr>
          <p:cNvSpPr/>
          <p:nvPr/>
        </p:nvSpPr>
        <p:spPr>
          <a:xfrm>
            <a:off x="1378203" y="4123325"/>
            <a:ext cx="540000" cy="540000"/>
          </a:xfrm>
          <a:prstGeom prst="ellipse">
            <a:avLst/>
          </a:prstGeom>
          <a:solidFill>
            <a:srgbClr val="E7C29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3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BA83C-6979-1D5A-E518-4B1EE7A4F249}"/>
              </a:ext>
            </a:extLst>
          </p:cNvPr>
          <p:cNvSpPr txBox="1"/>
          <p:nvPr/>
        </p:nvSpPr>
        <p:spPr>
          <a:xfrm>
            <a:off x="1918203" y="4162492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 err="1"/>
              <a:t>Filter</a:t>
            </a:r>
            <a:r>
              <a:rPr lang="fr-LU" sz="2400" dirty="0"/>
              <a:t> c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7FB04-89F8-DA10-61F3-7768C2020AC8}"/>
              </a:ext>
            </a:extLst>
          </p:cNvPr>
          <p:cNvSpPr/>
          <p:nvPr/>
        </p:nvSpPr>
        <p:spPr>
          <a:xfrm>
            <a:off x="1101915" y="3391349"/>
            <a:ext cx="4032590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chemeClr val="accent2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FBA67-EBEB-E615-CBD2-37C6DCADFD23}"/>
              </a:ext>
            </a:extLst>
          </p:cNvPr>
          <p:cNvSpPr txBox="1"/>
          <p:nvPr/>
        </p:nvSpPr>
        <p:spPr>
          <a:xfrm>
            <a:off x="1378203" y="3429000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/>
              <a:t>For </a:t>
            </a:r>
            <a:r>
              <a:rPr lang="fr-LU" sz="2400" dirty="0" err="1"/>
              <a:t>each</a:t>
            </a:r>
            <a:r>
              <a:rPr lang="fr-LU" sz="2400" dirty="0"/>
              <a:t> </a:t>
            </a:r>
            <a:r>
              <a:rPr lang="fr-LU" sz="2400" dirty="0" err="1"/>
              <a:t>column</a:t>
            </a:r>
            <a:r>
              <a:rPr lang="fr-LU" sz="2400" dirty="0"/>
              <a:t> c: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806B54-6DE2-9649-0DAE-3E6A5E7A02F5}"/>
              </a:ext>
            </a:extLst>
          </p:cNvPr>
          <p:cNvSpPr/>
          <p:nvPr/>
        </p:nvSpPr>
        <p:spPr>
          <a:xfrm>
            <a:off x="838203" y="3391349"/>
            <a:ext cx="540000" cy="54000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2</a:t>
            </a:r>
            <a:endParaRPr lang="en-US" sz="3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06A2BB-C4E3-8BAF-0FC0-F63BA1FD37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508" r="60776" b="80222"/>
          <a:stretch/>
        </p:blipFill>
        <p:spPr>
          <a:xfrm>
            <a:off x="6442033" y="3677862"/>
            <a:ext cx="1230924" cy="14469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667DC31-1548-2942-A90D-F1A8448EDF1C}"/>
              </a:ext>
            </a:extLst>
          </p:cNvPr>
          <p:cNvSpPr/>
          <p:nvPr/>
        </p:nvSpPr>
        <p:spPr>
          <a:xfrm>
            <a:off x="1641916" y="4865876"/>
            <a:ext cx="3492589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rgbClr val="E7C291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D6B6DA-46C9-F4C1-12C3-BEAF976C24E4}"/>
              </a:ext>
            </a:extLst>
          </p:cNvPr>
          <p:cNvSpPr/>
          <p:nvPr/>
        </p:nvSpPr>
        <p:spPr>
          <a:xfrm>
            <a:off x="1378203" y="4864360"/>
            <a:ext cx="540000" cy="540000"/>
          </a:xfrm>
          <a:prstGeom prst="ellipse">
            <a:avLst/>
          </a:prstGeom>
          <a:solidFill>
            <a:srgbClr val="E7C29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4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5F88E9-B156-560C-6878-F97940356878}"/>
              </a:ext>
            </a:extLst>
          </p:cNvPr>
          <p:cNvSpPr txBox="1"/>
          <p:nvPr/>
        </p:nvSpPr>
        <p:spPr>
          <a:xfrm>
            <a:off x="1918203" y="4903527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/>
              <a:t>Apply LDA</a:t>
            </a:r>
            <a:endParaRPr lang="en-US" sz="2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534F64-9713-8AF1-2E5D-E3136D62A3A5}"/>
              </a:ext>
            </a:extLst>
          </p:cNvPr>
          <p:cNvCxnSpPr>
            <a:cxnSpLocks/>
          </p:cNvCxnSpPr>
          <p:nvPr/>
        </p:nvCxnSpPr>
        <p:spPr>
          <a:xfrm>
            <a:off x="1101915" y="4123325"/>
            <a:ext cx="0" cy="1350019"/>
          </a:xfrm>
          <a:prstGeom prst="line">
            <a:avLst/>
          </a:prstGeom>
          <a:ln w="50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79B464-B7C9-19C4-EDE0-6C0559CC4897}"/>
                  </a:ext>
                </a:extLst>
              </p:cNvPr>
              <p:cNvSpPr txBox="1"/>
              <p:nvPr/>
            </p:nvSpPr>
            <p:spPr>
              <a:xfrm>
                <a:off x="8501005" y="3944021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L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79B464-B7C9-19C4-EDE0-6C0559CC4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005" y="3944021"/>
                <a:ext cx="399148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F5ED8408-2EE2-DB46-2BAF-5628A5221398}"/>
              </a:ext>
            </a:extLst>
          </p:cNvPr>
          <p:cNvSpPr/>
          <p:nvPr/>
        </p:nvSpPr>
        <p:spPr>
          <a:xfrm>
            <a:off x="7887407" y="3456711"/>
            <a:ext cx="399149" cy="1394119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>
                <a:solidFill>
                  <a:schemeClr val="tx1"/>
                </a:solidFill>
              </a:rPr>
              <a:t>x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828C6A-63B0-3E9F-3D3F-ECA82862019F}"/>
              </a:ext>
            </a:extLst>
          </p:cNvPr>
          <p:cNvSpPr/>
          <p:nvPr/>
        </p:nvSpPr>
        <p:spPr>
          <a:xfrm>
            <a:off x="7887407" y="3162707"/>
            <a:ext cx="399149" cy="294004"/>
          </a:xfrm>
          <a:prstGeom prst="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775BE9-95E5-981B-19C6-796CCAF6EC37}"/>
              </a:ext>
            </a:extLst>
          </p:cNvPr>
          <p:cNvSpPr/>
          <p:nvPr/>
        </p:nvSpPr>
        <p:spPr>
          <a:xfrm>
            <a:off x="9112870" y="3470241"/>
            <a:ext cx="2321854" cy="1394119"/>
          </a:xfrm>
          <a:prstGeom prst="rect">
            <a:avLst/>
          </a:prstGeom>
          <a:solidFill>
            <a:srgbClr val="EA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>
                <a:solidFill>
                  <a:schemeClr val="tx1"/>
                </a:solidFill>
              </a:rPr>
              <a:t>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9BD4CE-4F47-D1A2-BE06-B5F70ED691E2}"/>
              </a:ext>
            </a:extLst>
          </p:cNvPr>
          <p:cNvSpPr/>
          <p:nvPr/>
        </p:nvSpPr>
        <p:spPr>
          <a:xfrm>
            <a:off x="9112870" y="3170508"/>
            <a:ext cx="2321854" cy="294004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39688C-258F-ADDF-DF82-7425E5DF2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508" r="60776" b="80222"/>
          <a:stretch/>
        </p:blipFill>
        <p:spPr>
          <a:xfrm>
            <a:off x="6442033" y="4633788"/>
            <a:ext cx="1230924" cy="1446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2DD1B06-068B-4099-AB26-BA982FD67B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4508" r="60776" b="80222"/>
          <a:stretch/>
        </p:blipFill>
        <p:spPr>
          <a:xfrm>
            <a:off x="6442033" y="4342092"/>
            <a:ext cx="1230924" cy="1446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B06A7EC-F3F1-F413-761E-5BAB965B204D}"/>
              </a:ext>
            </a:extLst>
          </p:cNvPr>
          <p:cNvSpPr/>
          <p:nvPr/>
        </p:nvSpPr>
        <p:spPr>
          <a:xfrm>
            <a:off x="6706802" y="3162704"/>
            <a:ext cx="134613" cy="16881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9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A247-F1DE-6809-C5C7-04347F95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Decoding</a:t>
            </a:r>
            <a:r>
              <a:rPr lang="fr-LU" dirty="0"/>
              <a:t> </a:t>
            </a:r>
            <a:r>
              <a:rPr lang="fr-LU" dirty="0" err="1"/>
              <a:t>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3CEB7-B7E0-62CB-AF9A-A39A072CCCD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51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0775F-EA66-BD40-52A0-87A6EF2546BE}"/>
              </a:ext>
            </a:extLst>
          </p:cNvPr>
          <p:cNvSpPr/>
          <p:nvPr/>
        </p:nvSpPr>
        <p:spPr>
          <a:xfrm>
            <a:off x="1101916" y="2663392"/>
            <a:ext cx="4032590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rgbClr val="E7C291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59BF07-08C3-F36A-BDB1-DF13106B8FD6}"/>
              </a:ext>
            </a:extLst>
          </p:cNvPr>
          <p:cNvSpPr/>
          <p:nvPr/>
        </p:nvSpPr>
        <p:spPr>
          <a:xfrm>
            <a:off x="838203" y="2661876"/>
            <a:ext cx="540000" cy="540000"/>
          </a:xfrm>
          <a:prstGeom prst="ellipse">
            <a:avLst/>
          </a:prstGeom>
          <a:solidFill>
            <a:srgbClr val="E7C29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1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2593B-5E63-1D00-D813-419C6C69F88B}"/>
              </a:ext>
            </a:extLst>
          </p:cNvPr>
          <p:cNvSpPr txBox="1"/>
          <p:nvPr/>
        </p:nvSpPr>
        <p:spPr>
          <a:xfrm>
            <a:off x="1378203" y="2701043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 err="1"/>
              <a:t>Receive</a:t>
            </a:r>
            <a:r>
              <a:rPr lang="fr-LU" sz="2400" dirty="0"/>
              <a:t> a </a:t>
            </a:r>
            <a:r>
              <a:rPr lang="fr-LU" sz="2400" dirty="0" err="1"/>
              <a:t>window</a:t>
            </a:r>
            <a:r>
              <a:rPr lang="fr-LU" sz="2400" dirty="0"/>
              <a:t> M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6FB1D-3401-CBD8-1DC2-7BF77C163611}"/>
              </a:ext>
            </a:extLst>
          </p:cNvPr>
          <p:cNvSpPr/>
          <p:nvPr/>
        </p:nvSpPr>
        <p:spPr>
          <a:xfrm>
            <a:off x="1641916" y="4124841"/>
            <a:ext cx="3492589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rgbClr val="E7C291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1C2C2E-1FD6-CC12-0780-132132243258}"/>
              </a:ext>
            </a:extLst>
          </p:cNvPr>
          <p:cNvSpPr/>
          <p:nvPr/>
        </p:nvSpPr>
        <p:spPr>
          <a:xfrm>
            <a:off x="1378203" y="4123325"/>
            <a:ext cx="540000" cy="540000"/>
          </a:xfrm>
          <a:prstGeom prst="ellipse">
            <a:avLst/>
          </a:prstGeom>
          <a:solidFill>
            <a:srgbClr val="E7C29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3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BA83C-6979-1D5A-E518-4B1EE7A4F249}"/>
              </a:ext>
            </a:extLst>
          </p:cNvPr>
          <p:cNvSpPr txBox="1"/>
          <p:nvPr/>
        </p:nvSpPr>
        <p:spPr>
          <a:xfrm>
            <a:off x="1918203" y="4162492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 err="1"/>
              <a:t>Filter</a:t>
            </a:r>
            <a:r>
              <a:rPr lang="fr-LU" sz="2400" dirty="0"/>
              <a:t> c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7FB04-89F8-DA10-61F3-7768C2020AC8}"/>
              </a:ext>
            </a:extLst>
          </p:cNvPr>
          <p:cNvSpPr/>
          <p:nvPr/>
        </p:nvSpPr>
        <p:spPr>
          <a:xfrm>
            <a:off x="1101915" y="3391349"/>
            <a:ext cx="4032590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chemeClr val="accent2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FBA67-EBEB-E615-CBD2-37C6DCADFD23}"/>
              </a:ext>
            </a:extLst>
          </p:cNvPr>
          <p:cNvSpPr txBox="1"/>
          <p:nvPr/>
        </p:nvSpPr>
        <p:spPr>
          <a:xfrm>
            <a:off x="1378203" y="3429000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/>
              <a:t>For </a:t>
            </a:r>
            <a:r>
              <a:rPr lang="fr-LU" sz="2400" dirty="0" err="1"/>
              <a:t>each</a:t>
            </a:r>
            <a:r>
              <a:rPr lang="fr-LU" sz="2400" dirty="0"/>
              <a:t> </a:t>
            </a:r>
            <a:r>
              <a:rPr lang="fr-LU" sz="2400" dirty="0" err="1"/>
              <a:t>column</a:t>
            </a:r>
            <a:r>
              <a:rPr lang="fr-LU" sz="2400" dirty="0"/>
              <a:t> c: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806B54-6DE2-9649-0DAE-3E6A5E7A02F5}"/>
              </a:ext>
            </a:extLst>
          </p:cNvPr>
          <p:cNvSpPr/>
          <p:nvPr/>
        </p:nvSpPr>
        <p:spPr>
          <a:xfrm>
            <a:off x="838203" y="3391349"/>
            <a:ext cx="540000" cy="540000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2</a:t>
            </a:r>
            <a:endParaRPr lang="en-US" sz="3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67DC31-1548-2942-A90D-F1A8448EDF1C}"/>
              </a:ext>
            </a:extLst>
          </p:cNvPr>
          <p:cNvSpPr/>
          <p:nvPr/>
        </p:nvSpPr>
        <p:spPr>
          <a:xfrm>
            <a:off x="1641916" y="4865876"/>
            <a:ext cx="3492589" cy="540000"/>
          </a:xfrm>
          <a:prstGeom prst="rect">
            <a:avLst/>
          </a:prstGeom>
          <a:gradFill flip="none" rotWithShape="1">
            <a:gsLst>
              <a:gs pos="92000">
                <a:schemeClr val="bg1"/>
              </a:gs>
              <a:gs pos="0">
                <a:srgbClr val="E7C291"/>
              </a:gs>
              <a:gs pos="77000">
                <a:srgbClr val="E7C29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D6B6DA-46C9-F4C1-12C3-BEAF976C24E4}"/>
              </a:ext>
            </a:extLst>
          </p:cNvPr>
          <p:cNvSpPr/>
          <p:nvPr/>
        </p:nvSpPr>
        <p:spPr>
          <a:xfrm>
            <a:off x="1378203" y="4864360"/>
            <a:ext cx="540000" cy="540000"/>
          </a:xfrm>
          <a:prstGeom prst="ellipse">
            <a:avLst/>
          </a:prstGeom>
          <a:solidFill>
            <a:srgbClr val="E7C29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200" dirty="0"/>
              <a:t>4</a:t>
            </a:r>
            <a:endParaRPr 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5F88E9-B156-560C-6878-F97940356878}"/>
              </a:ext>
            </a:extLst>
          </p:cNvPr>
          <p:cNvSpPr txBox="1"/>
          <p:nvPr/>
        </p:nvSpPr>
        <p:spPr>
          <a:xfrm>
            <a:off x="1918203" y="4903527"/>
            <a:ext cx="3756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2400" dirty="0"/>
              <a:t>Apply LDA</a:t>
            </a:r>
            <a:endParaRPr lang="en-US" sz="2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534F64-9713-8AF1-2E5D-E3136D62A3A5}"/>
              </a:ext>
            </a:extLst>
          </p:cNvPr>
          <p:cNvCxnSpPr>
            <a:cxnSpLocks/>
          </p:cNvCxnSpPr>
          <p:nvPr/>
        </p:nvCxnSpPr>
        <p:spPr>
          <a:xfrm>
            <a:off x="1101915" y="4123325"/>
            <a:ext cx="0" cy="1350019"/>
          </a:xfrm>
          <a:prstGeom prst="line">
            <a:avLst/>
          </a:prstGeom>
          <a:ln w="50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3EE774E-EAA5-BE35-C8ED-4BDE9407B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6244" y="3455151"/>
                <a:ext cx="7591425" cy="45558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fr-LU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LU" sz="2400" dirty="0"/>
                  <a:t> columns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13EE774E-EAA5-BE35-C8ED-4BDE9407B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6244" y="3455151"/>
                <a:ext cx="7591425" cy="455582"/>
              </a:xfrm>
              <a:blipFill>
                <a:blip r:embed="rId2"/>
                <a:stretch>
                  <a:fillRect t="-18667"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527FD76-D9DD-1870-A1A7-E8C349EC0097}"/>
              </a:ext>
            </a:extLst>
          </p:cNvPr>
          <p:cNvSpPr txBox="1">
            <a:spLocks/>
          </p:cNvSpPr>
          <p:nvPr/>
        </p:nvSpPr>
        <p:spPr>
          <a:xfrm>
            <a:off x="4976243" y="4161435"/>
            <a:ext cx="7591425" cy="4555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 sz="2400" dirty="0" err="1"/>
              <a:t>Negligible</a:t>
            </a:r>
            <a:r>
              <a:rPr lang="fr-LU" sz="2400" dirty="0"/>
              <a:t> </a:t>
            </a:r>
            <a:r>
              <a:rPr lang="fr-LU" sz="2400" dirty="0" err="1"/>
              <a:t>cost</a:t>
            </a:r>
            <a:endParaRPr lang="fr-L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1FC0E663-2403-F281-47B4-2AECF8ECB2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76243" y="4929194"/>
                <a:ext cx="7591425" cy="4555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anchor="t" anchorCtr="0" compatLnSpc="1">
                <a:normAutofit/>
              </a:bodyPr>
              <a:lstStyle>
                <a:lvl1pPr marL="228600" marR="0" lvl="0" indent="-228600" algn="l" defTabSz="914400" rtl="0" fontAlgn="auto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SzPct val="100000"/>
                  <a:buFontTx/>
                  <a:buBlip>
                    <a:blip r:embed="rId3"/>
                  </a:buBlip>
                  <a:tabLst/>
                  <a:defRPr lang="fr-FR" sz="2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defRPr>
                </a:lvl1pPr>
                <a:lvl2pPr marL="685800" marR="0" lvl="1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fr-FR" sz="24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defRPr>
                </a:lvl2pPr>
                <a:lvl3pPr marL="1143000" marR="0" lvl="2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fr-FR" sz="20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defRPr>
                </a:lvl3pPr>
                <a:lvl4pPr marL="1600200" marR="0" lvl="3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fr-FR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defRPr>
                </a:lvl4pPr>
                <a:lvl5pPr marL="2057400" marR="0" lvl="4" indent="-228600" algn="l" defTabSz="914400" rtl="0" fontAlgn="auto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SzPct val="100000"/>
                  <a:buFont typeface="Arial" pitchFamily="34"/>
                  <a:buChar char="•"/>
                  <a:tabLst/>
                  <a:defRPr lang="fr-FR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LU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LU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LU" sz="24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LU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LU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fr-LU" sz="2400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1FC0E663-2403-F281-47B4-2AECF8ECB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243" y="4929194"/>
                <a:ext cx="7591425" cy="455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8958079-11D2-4FB6-DF13-1E2BE8F8E6C0}"/>
              </a:ext>
            </a:extLst>
          </p:cNvPr>
          <p:cNvSpPr txBox="1">
            <a:spLocks/>
          </p:cNvSpPr>
          <p:nvPr/>
        </p:nvSpPr>
        <p:spPr>
          <a:xfrm>
            <a:off x="4976243" y="2739877"/>
            <a:ext cx="7591425" cy="45558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Tx/>
              <a:buBlip>
                <a:blip r:embed="rId3"/>
              </a:buBlip>
              <a:tabLst/>
              <a:defRPr lang="fr-FR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 sz="2400" dirty="0" err="1"/>
              <a:t>Negligible</a:t>
            </a:r>
            <a:r>
              <a:rPr lang="fr-LU" sz="2400" dirty="0"/>
              <a:t> </a:t>
            </a:r>
            <a:r>
              <a:rPr lang="fr-LU" sz="2400" dirty="0" err="1"/>
              <a:t>cost</a:t>
            </a:r>
            <a:endParaRPr lang="fr-LU" sz="24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93D38BB-D058-DAA9-524C-28BC70D043EB}"/>
              </a:ext>
            </a:extLst>
          </p:cNvPr>
          <p:cNvSpPr/>
          <p:nvPr/>
        </p:nvSpPr>
        <p:spPr>
          <a:xfrm>
            <a:off x="7657172" y="2661876"/>
            <a:ext cx="263759" cy="281146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2EBA43-10CD-AFC7-D256-C733BDE62B77}"/>
                  </a:ext>
                </a:extLst>
              </p:cNvPr>
              <p:cNvSpPr txBox="1"/>
              <p:nvPr/>
            </p:nvSpPr>
            <p:spPr>
              <a:xfrm>
                <a:off x="8236701" y="3618103"/>
                <a:ext cx="25770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LU" sz="2400" dirty="0"/>
                  <a:t>FLDA </a:t>
                </a:r>
                <a:r>
                  <a:rPr lang="fr-LU" sz="2400" dirty="0" err="1"/>
                  <a:t>complexity</a:t>
                </a:r>
                <a:r>
                  <a:rPr lang="fr-LU" sz="2400" dirty="0"/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LU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LU" sz="2400" b="0" i="1" smtClean="0">
                          <a:latin typeface="Cambria Math" panose="02040503050406030204" pitchFamily="18" charset="0"/>
                        </a:rPr>
                        <m:t>⋅(</m:t>
                      </m:r>
                      <m:sSup>
                        <m:sSupPr>
                          <m:ctrlPr>
                            <a:rPr lang="fr-L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LU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fr-LU" sz="2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L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L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fr-LU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LU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2EBA43-10CD-AFC7-D256-C733BDE62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701" y="3618103"/>
                <a:ext cx="2577096" cy="830997"/>
              </a:xfrm>
              <a:prstGeom prst="rect">
                <a:avLst/>
              </a:prstGeom>
              <a:blipFill>
                <a:blip r:embed="rId5"/>
                <a:stretch>
                  <a:fillRect t="-5882" r="-1418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17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B36936-9946-B3F0-21B8-C1E10AD7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r>
              <a:rPr lang="fr-LU" dirty="0" err="1"/>
              <a:t>Comparison</a:t>
            </a:r>
            <a:r>
              <a:rPr lang="fr-LU" dirty="0"/>
              <a:t> on </a:t>
            </a:r>
            <a:r>
              <a:rPr lang="fr-LU" dirty="0" err="1"/>
              <a:t>complexity</a:t>
            </a:r>
            <a:r>
              <a:rPr lang="fr-LU" dirty="0"/>
              <a:t> of the </a:t>
            </a:r>
            <a:r>
              <a:rPr lang="fr-LU" dirty="0" err="1"/>
              <a:t>attacks</a:t>
            </a:r>
            <a:r>
              <a:rPr lang="fr-LU" dirty="0"/>
              <a:t> on SEL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0A26360-9992-5347-2F85-65CB193485FE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52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DA00E8-21E4-6C53-6601-CB7F28377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8446" y="4738135"/>
                <a:ext cx="10205357" cy="152270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i="0">
                        <a:latin typeface="Cambria Math" panose="02040503050406030204" pitchFamily="18" charset="0"/>
                      </a:rPr>
                      <m:t>≈2.8</m:t>
                    </m:r>
                  </m:oMath>
                </a14:m>
                <a:r>
                  <a:rPr lang="en-US" sz="2400" dirty="0"/>
                  <a:t> is the matrix multiplication exponent</a:t>
                </a:r>
                <a:br>
                  <a:rPr lang="en-US" sz="2400" dirty="0"/>
                </a:br>
                <a:endParaRPr lang="fr-LU" sz="2400" dirty="0"/>
              </a:p>
              <a:p>
                <a:r>
                  <a:rPr lang="fr-LU" sz="2400" dirty="0"/>
                  <a:t>FLDA </a:t>
                </a:r>
                <a:r>
                  <a:rPr lang="fr-LU" sz="2400" dirty="0" err="1"/>
                  <a:t>is</a:t>
                </a:r>
                <a:r>
                  <a:rPr lang="fr-LU" sz="2400" dirty="0"/>
                  <a:t> </a:t>
                </a:r>
                <a:r>
                  <a:rPr lang="fr-LU" sz="2400" dirty="0" err="1"/>
                  <a:t>always</a:t>
                </a:r>
                <a:r>
                  <a:rPr lang="fr-LU" sz="2400" dirty="0"/>
                  <a:t> </a:t>
                </a:r>
                <a:r>
                  <a:rPr lang="fr-LU" sz="2400" dirty="0" err="1"/>
                  <a:t>quartic</a:t>
                </a:r>
                <a:r>
                  <a:rPr lang="fr-LU" sz="2400" dirty="0"/>
                  <a:t> as </a:t>
                </a:r>
                <a:r>
                  <a:rPr lang="fr-LU" sz="2400" dirty="0" err="1"/>
                  <a:t>it</a:t>
                </a:r>
                <a:r>
                  <a:rPr lang="fr-LU" sz="2400" dirty="0"/>
                  <a:t> </a:t>
                </a:r>
                <a:r>
                  <a:rPr lang="fr-LU" sz="2400" dirty="0" err="1"/>
                  <a:t>is</a:t>
                </a:r>
                <a:r>
                  <a:rPr lang="fr-LU" sz="2400" dirty="0"/>
                  <a:t> </a:t>
                </a:r>
                <a:r>
                  <a:rPr lang="fr-LU" sz="2400" dirty="0" err="1"/>
                  <a:t>independant</a:t>
                </a:r>
                <a:r>
                  <a:rPr lang="fr-LU" sz="2400" dirty="0"/>
                  <a:t> </a:t>
                </a:r>
                <a:r>
                  <a:rPr lang="fr-LU" sz="2400" dirty="0" err="1"/>
                  <a:t>from</a:t>
                </a:r>
                <a:r>
                  <a:rPr lang="fr-LU" sz="2400" dirty="0"/>
                  <a:t> the </a:t>
                </a:r>
                <a:r>
                  <a:rPr lang="fr-LU" sz="2400" dirty="0" err="1"/>
                  <a:t>parameters</a:t>
                </a:r>
                <a:r>
                  <a:rPr lang="fr-LU" sz="2400" dirty="0"/>
                  <a:t> </a:t>
                </a:r>
                <a14:m>
                  <m:oMath xmlns:m="http://schemas.openxmlformats.org/officeDocument/2006/math">
                    <m:r>
                      <a:rPr lang="fr-LU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fr-LU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of SEL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DA00E8-21E4-6C53-6601-CB7F28377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8446" y="4738135"/>
                <a:ext cx="10205357" cy="1522706"/>
              </a:xfrm>
              <a:blipFill>
                <a:blip r:embed="rId2"/>
                <a:stretch>
                  <a:fillRect t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756AFFB-7E08-C0CF-04E4-D49C91875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80" t="43146" r="18287" b="9546"/>
          <a:stretch/>
        </p:blipFill>
        <p:spPr>
          <a:xfrm>
            <a:off x="2180528" y="2120675"/>
            <a:ext cx="7830944" cy="20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331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229392F-0650-B0E0-979A-AA281EB1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r>
              <a:rPr lang="fr-LU" dirty="0"/>
              <a:t>Time </a:t>
            </a:r>
            <a:r>
              <a:rPr lang="fr-LU" dirty="0" err="1"/>
              <a:t>measurments</a:t>
            </a:r>
            <a:r>
              <a:rPr lang="fr-LU" dirty="0"/>
              <a:t> of FLDA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5A0E565-CE07-7A1F-50E0-1C42215D90F7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53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4E6D7C-1244-6EBF-68F5-3A3442E01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71" t="37592" r="7008"/>
          <a:stretch/>
        </p:blipFill>
        <p:spPr>
          <a:xfrm>
            <a:off x="9610788" y="1900208"/>
            <a:ext cx="1724413" cy="23343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ED88BE-2A43-BD28-A64A-C841A54EFE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85" t="37592" r="40201"/>
          <a:stretch/>
        </p:blipFill>
        <p:spPr>
          <a:xfrm>
            <a:off x="5270134" y="1897499"/>
            <a:ext cx="1744804" cy="2334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880843-F9A9-B31E-3E10-A7358D362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51" t="37592" r="56509"/>
          <a:stretch/>
        </p:blipFill>
        <p:spPr>
          <a:xfrm>
            <a:off x="3018462" y="1897500"/>
            <a:ext cx="1832076" cy="2334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B07F7-388C-5C8B-EAB4-D1B001F7F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4" t="37592" r="74027"/>
          <a:stretch/>
        </p:blipFill>
        <p:spPr>
          <a:xfrm>
            <a:off x="551346" y="1897506"/>
            <a:ext cx="2032717" cy="23343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29BF86-2497-FD26-6C2A-51B22CA0B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16" t="37592" r="22944"/>
          <a:stretch/>
        </p:blipFill>
        <p:spPr>
          <a:xfrm>
            <a:off x="7434535" y="1897500"/>
            <a:ext cx="1832076" cy="23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554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2040C79-906F-1DE5-1F19-DC53A72D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r>
              <a:rPr lang="fr-LU" dirty="0"/>
              <a:t>Time </a:t>
            </a:r>
            <a:r>
              <a:rPr lang="fr-LU" dirty="0" err="1"/>
              <a:t>measurments</a:t>
            </a:r>
            <a:r>
              <a:rPr lang="fr-LU" dirty="0"/>
              <a:t> of FLDA</a:t>
            </a:r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3D05A7D-78CF-43BF-4C29-C877207494AF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275262" y="6376492"/>
            <a:ext cx="2743200" cy="365129"/>
          </a:xfrm>
        </p:spPr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54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7ADBAAD-7F10-9742-517F-59B33FCDC8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942" y="4441372"/>
                <a:ext cx="10783855" cy="221083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 break SEL with </a:t>
                </a:r>
                <a14:m>
                  <m:oMath xmlns:m="http://schemas.openxmlformats.org/officeDocument/2006/math">
                    <m:r>
                      <a:rPr lang="fr-LU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LU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fr-LU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fr-LU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, HDDA of degree 2 would take 6.5s per window</a:t>
                </a:r>
                <a:r>
                  <a:rPr lang="fr-LU" sz="2400" baseline="30000" dirty="0"/>
                  <a:t>1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… While FLDA takes 33.13ms per window (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fr-LU" sz="2400" b="0" i="0" dirty="0" smtClean="0"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en-US" sz="2400" dirty="0"/>
                  <a:t> time faster !)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7ADBAAD-7F10-9742-517F-59B33FCDC8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942" y="4441372"/>
                <a:ext cx="10783855" cy="2210836"/>
              </a:xfrm>
              <a:blipFill>
                <a:blip r:embed="rId2"/>
                <a:stretch>
                  <a:fillRect t="-3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2CA9A0BF-E7A7-100E-5146-D08892E2F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71" t="37592" r="7008"/>
          <a:stretch/>
        </p:blipFill>
        <p:spPr>
          <a:xfrm>
            <a:off x="9610788" y="1900208"/>
            <a:ext cx="1724413" cy="23343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E83152-02AF-4B9B-BE1D-67428F461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85" t="37592" r="40201"/>
          <a:stretch/>
        </p:blipFill>
        <p:spPr>
          <a:xfrm>
            <a:off x="5270134" y="1897499"/>
            <a:ext cx="1744804" cy="23343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CF1102-BA13-5B88-EB31-5E142753E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51" t="37592" r="56509"/>
          <a:stretch/>
        </p:blipFill>
        <p:spPr>
          <a:xfrm>
            <a:off x="3018462" y="1897500"/>
            <a:ext cx="1832076" cy="23343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870873-093B-5189-F0F9-BA50C97DBF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34" t="37592" r="74027"/>
          <a:stretch/>
        </p:blipFill>
        <p:spPr>
          <a:xfrm>
            <a:off x="551346" y="1897506"/>
            <a:ext cx="2032717" cy="23343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AC801DA-2BFD-4566-A849-7FD07F639C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716" t="37592" r="22944"/>
          <a:stretch/>
        </p:blipFill>
        <p:spPr>
          <a:xfrm>
            <a:off x="7434535" y="1897500"/>
            <a:ext cx="1832076" cy="233435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A315D4-5428-9681-0293-65272BE34C18}"/>
              </a:ext>
            </a:extLst>
          </p:cNvPr>
          <p:cNvSpPr txBox="1"/>
          <p:nvPr/>
        </p:nvSpPr>
        <p:spPr>
          <a:xfrm>
            <a:off x="838203" y="637649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CHES 2023: LPN-based attacks in the white-box setting</a:t>
            </a:r>
          </a:p>
        </p:txBody>
      </p:sp>
    </p:spTree>
    <p:extLst>
      <p:ext uri="{BB962C8B-B14F-4D97-AF65-F5344CB8AC3E}">
        <p14:creationId xmlns:p14="http://schemas.microsoft.com/office/powerpoint/2010/main" val="125152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39BA-418C-0B57-764C-977F8976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Filtering</a:t>
            </a:r>
            <a:r>
              <a:rPr lang="fr-LU" dirty="0"/>
              <a:t> </a:t>
            </a:r>
            <a:r>
              <a:rPr lang="fr-LU" dirty="0" err="1"/>
              <a:t>other</a:t>
            </a:r>
            <a:r>
              <a:rPr lang="fr-LU" dirty="0"/>
              <a:t> </a:t>
            </a:r>
            <a:r>
              <a:rPr lang="fr-LU" dirty="0" err="1"/>
              <a:t>attacks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36130-FCF1-EE9C-7A2E-A6F97ADF7D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4"/>
              </a:xfrm>
            </p:spPr>
            <p:txBody>
              <a:bodyPr/>
              <a:lstStyle/>
              <a:p>
                <a:r>
                  <a:rPr lang="fr-LU" dirty="0"/>
                  <a:t>Filtering </a:t>
                </a:r>
                <a:r>
                  <a:rPr lang="fr-LU" dirty="0" err="1"/>
                  <a:t>is</a:t>
                </a:r>
                <a:r>
                  <a:rPr lang="fr-LU" dirty="0"/>
                  <a:t> a </a:t>
                </a:r>
                <a:r>
                  <a:rPr lang="fr-LU" dirty="0" err="1"/>
                  <a:t>preprocessing</a:t>
                </a:r>
                <a:r>
                  <a:rPr lang="fr-LU" dirty="0"/>
                  <a:t>, </a:t>
                </a:r>
                <a:r>
                  <a:rPr lang="fr-LU" dirty="0" err="1"/>
                  <a:t>so</a:t>
                </a:r>
                <a:r>
                  <a:rPr lang="fr-LU" dirty="0"/>
                  <a:t> can </a:t>
                </a:r>
                <a:r>
                  <a:rPr lang="fr-LU" dirty="0" err="1"/>
                  <a:t>be</a:t>
                </a:r>
                <a:r>
                  <a:rPr lang="fr-LU" dirty="0"/>
                  <a:t> </a:t>
                </a:r>
                <a:r>
                  <a:rPr lang="fr-LU" dirty="0" err="1"/>
                  <a:t>coupled</a:t>
                </a:r>
                <a:r>
                  <a:rPr lang="fr-LU" dirty="0"/>
                  <a:t> </a:t>
                </a:r>
                <a:r>
                  <a:rPr lang="fr-LU" dirty="0" err="1"/>
                  <a:t>with</a:t>
                </a:r>
                <a:r>
                  <a:rPr lang="fr-LU" dirty="0"/>
                  <a:t> </a:t>
                </a:r>
                <a:r>
                  <a:rPr lang="fr-LU" dirty="0" err="1"/>
                  <a:t>any</a:t>
                </a:r>
                <a:r>
                  <a:rPr lang="fr-LU" dirty="0"/>
                  <a:t> </a:t>
                </a:r>
                <a:r>
                  <a:rPr lang="fr-LU" dirty="0" err="1"/>
                  <a:t>side-channel</a:t>
                </a:r>
                <a:r>
                  <a:rPr lang="fr-LU" dirty="0"/>
                  <a:t> </a:t>
                </a:r>
                <a:r>
                  <a:rPr lang="fr-LU" dirty="0" err="1"/>
                  <a:t>attacks</a:t>
                </a:r>
                <a:r>
                  <a:rPr lang="fr-LU" dirty="0"/>
                  <a:t> (DCA, LDA, HODCA, HDDA, WBLPN)</a:t>
                </a:r>
              </a:p>
              <a:p>
                <a:endParaRPr lang="fr-LU" dirty="0"/>
              </a:p>
              <a:p>
                <a:r>
                  <a:rPr lang="fr-LU" dirty="0" err="1"/>
                  <a:t>Adds</a:t>
                </a:r>
                <a:r>
                  <a:rPr lang="fr-LU" dirty="0"/>
                  <a:t> a factor </a:t>
                </a:r>
                <a14:m>
                  <m:oMath xmlns:m="http://schemas.openxmlformats.org/officeDocument/2006/math">
                    <m:r>
                      <a:rPr lang="fr-LU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fr-LU" dirty="0"/>
                  <a:t> in the time </a:t>
                </a:r>
                <a:r>
                  <a:rPr lang="fr-LU" dirty="0" err="1"/>
                  <a:t>complexity</a:t>
                </a:r>
                <a:r>
                  <a:rPr lang="fr-LU" dirty="0"/>
                  <a:t>, and a factor </a:t>
                </a:r>
                <a14:m>
                  <m:oMath xmlns:m="http://schemas.openxmlformats.org/officeDocument/2006/math">
                    <m:r>
                      <a:rPr lang="fr-LU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LU" dirty="0"/>
                  <a:t> in the trace </a:t>
                </a:r>
                <a:r>
                  <a:rPr lang="fr-LU" dirty="0" err="1"/>
                  <a:t>complexity</a:t>
                </a:r>
                <a:endParaRPr lang="fr-LU" dirty="0"/>
              </a:p>
              <a:p>
                <a:endParaRPr lang="fr-LU" dirty="0"/>
              </a:p>
              <a:p>
                <a:r>
                  <a:rPr lang="fr-LU" dirty="0"/>
                  <a:t>For instance, F-HODCA can </a:t>
                </a:r>
                <a:r>
                  <a:rPr lang="fr-LU" dirty="0" err="1"/>
                  <a:t>filter</a:t>
                </a:r>
                <a:r>
                  <a:rPr lang="fr-LU" dirty="0"/>
                  <a:t> a non-</a:t>
                </a:r>
                <a:r>
                  <a:rPr lang="fr-LU" dirty="0" err="1"/>
                  <a:t>linear</a:t>
                </a:r>
                <a:r>
                  <a:rPr lang="fr-LU" dirty="0"/>
                  <a:t> </a:t>
                </a:r>
                <a:r>
                  <a:rPr lang="fr-LU" dirty="0" err="1"/>
                  <a:t>share</a:t>
                </a:r>
                <a:r>
                  <a:rPr lang="fr-LU" dirty="0"/>
                  <a:t> out to </a:t>
                </a:r>
                <a:r>
                  <a:rPr lang="fr-LU" dirty="0" err="1"/>
                  <a:t>reduce</a:t>
                </a:r>
                <a:r>
                  <a:rPr lang="fr-LU" dirty="0"/>
                  <a:t> the noise, or a </a:t>
                </a:r>
                <a:r>
                  <a:rPr lang="fr-LU" dirty="0" err="1"/>
                  <a:t>linear</a:t>
                </a:r>
                <a:r>
                  <a:rPr lang="fr-LU" dirty="0"/>
                  <a:t> </a:t>
                </a:r>
                <a:r>
                  <a:rPr lang="fr-LU" dirty="0" err="1"/>
                  <a:t>share</a:t>
                </a:r>
                <a:r>
                  <a:rPr lang="fr-LU" dirty="0"/>
                  <a:t> to </a:t>
                </a:r>
                <a:r>
                  <a:rPr lang="fr-LU" dirty="0" err="1"/>
                  <a:t>reduce</a:t>
                </a:r>
                <a:r>
                  <a:rPr lang="fr-LU" dirty="0"/>
                  <a:t> the </a:t>
                </a:r>
                <a:r>
                  <a:rPr lang="fr-LU" dirty="0" err="1"/>
                  <a:t>order</a:t>
                </a:r>
                <a:endParaRPr lang="fr-L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36130-FCF1-EE9C-7A2E-A6F97ADF7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4"/>
              </a:xfrm>
              <a:blipFill>
                <a:blip r:embed="rId2"/>
                <a:stretch>
                  <a:fillRect t="-2089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DAB98-894B-9ABA-3B0C-CB93AA299C2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254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28E4-5E55-FEB7-D1F1-26A94893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 err="1"/>
              <a:t>Higher</a:t>
            </a:r>
            <a:r>
              <a:rPr lang="fr-LU" dirty="0"/>
              <a:t> </a:t>
            </a:r>
            <a:r>
              <a:rPr lang="fr-LU" dirty="0" err="1"/>
              <a:t>order</a:t>
            </a:r>
            <a:r>
              <a:rPr lang="fr-LU" dirty="0"/>
              <a:t> </a:t>
            </a:r>
            <a:r>
              <a:rPr lang="fr-LU" dirty="0" err="1"/>
              <a:t>filtering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A9D5-96B3-77C3-98C4-36AC73FE4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3" y="2339829"/>
                <a:ext cx="10515600" cy="2605395"/>
              </a:xfrm>
            </p:spPr>
            <p:txBody>
              <a:bodyPr>
                <a:normAutofit/>
              </a:bodyPr>
              <a:lstStyle/>
              <a:p>
                <a:r>
                  <a:rPr lang="fr-LU" dirty="0"/>
                  <a:t>It </a:t>
                </a:r>
                <a:r>
                  <a:rPr lang="fr-LU" dirty="0" err="1"/>
                  <a:t>is</a:t>
                </a:r>
                <a:r>
                  <a:rPr lang="fr-LU" dirty="0"/>
                  <a:t> </a:t>
                </a:r>
                <a:r>
                  <a:rPr lang="fr-LU" dirty="0" err="1"/>
                  <a:t>also</a:t>
                </a:r>
                <a:r>
                  <a:rPr lang="fr-LU" dirty="0"/>
                  <a:t> possible to </a:t>
                </a:r>
                <a:r>
                  <a:rPr lang="fr-LU" dirty="0" err="1"/>
                  <a:t>filter</a:t>
                </a:r>
                <a:r>
                  <a:rPr lang="fr-LU" dirty="0"/>
                  <a:t> out multiple </a:t>
                </a:r>
                <a:r>
                  <a:rPr lang="fr-LU" dirty="0" err="1"/>
                  <a:t>shares</a:t>
                </a:r>
                <a:r>
                  <a:rPr lang="fr-LU" dirty="0"/>
                  <a:t> at the </a:t>
                </a:r>
                <a:r>
                  <a:rPr lang="fr-LU" dirty="0" err="1"/>
                  <a:t>same</a:t>
                </a:r>
                <a:r>
                  <a:rPr lang="fr-LU" dirty="0"/>
                  <a:t> time</a:t>
                </a:r>
                <a:br>
                  <a:rPr lang="fr-LU" dirty="0"/>
                </a:br>
                <a:endParaRPr lang="fr-LU" dirty="0"/>
              </a:p>
              <a:p>
                <a:endParaRPr lang="en-US" dirty="0"/>
              </a:p>
              <a:p>
                <a:r>
                  <a:rPr lang="en-US" dirty="0"/>
                  <a:t>Filtering of order </a:t>
                </a:r>
                <a14:m>
                  <m:oMath xmlns:m="http://schemas.openxmlformats.org/officeDocument/2006/math">
                    <m:r>
                      <a:rPr lang="fr-LU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adds a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LU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to the time complexity, and a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L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LU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 to the trace complexity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A9D5-96B3-77C3-98C4-36AC73FE4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2339829"/>
                <a:ext cx="10515600" cy="2605395"/>
              </a:xfrm>
              <a:blipFill>
                <a:blip r:embed="rId2"/>
                <a:stretch>
                  <a:fillRect t="-3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BC344-CEE3-5371-C9F1-668E52C6D72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442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60AD-01B3-DE66-17CA-8D38334F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9"/>
            <a:ext cx="10934697" cy="1325559"/>
          </a:xfrm>
        </p:spPr>
        <p:txBody>
          <a:bodyPr/>
          <a:lstStyle/>
          <a:p>
            <a:r>
              <a:rPr lang="fr-LU" dirty="0" err="1"/>
              <a:t>Further</a:t>
            </a:r>
            <a:r>
              <a:rPr lang="fr-LU" dirty="0"/>
              <a:t> </a:t>
            </a:r>
            <a:r>
              <a:rPr lang="fr-LU" dirty="0" err="1"/>
              <a:t>general</a:t>
            </a:r>
            <a:r>
              <a:rPr lang="fr-LU" dirty="0"/>
              <a:t> </a:t>
            </a:r>
            <a:r>
              <a:rPr lang="fr-LU" dirty="0" err="1"/>
              <a:t>optimizations</a:t>
            </a:r>
            <a:r>
              <a:rPr lang="fr-LU" dirty="0"/>
              <a:t> </a:t>
            </a:r>
            <a:r>
              <a:rPr lang="fr-LU" dirty="0" err="1"/>
              <a:t>available</a:t>
            </a:r>
            <a:r>
              <a:rPr lang="fr-LU" dirty="0"/>
              <a:t> in the </a:t>
            </a:r>
            <a:r>
              <a:rPr lang="fr-LU" dirty="0" err="1"/>
              <a:t>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6684-5053-4E0A-8E3C-41FB4AAB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2058892"/>
            <a:ext cx="10515600" cy="3604789"/>
          </a:xfrm>
        </p:spPr>
        <p:txBody>
          <a:bodyPr>
            <a:normAutofit lnSpcReduction="10000"/>
          </a:bodyPr>
          <a:lstStyle/>
          <a:p>
            <a:r>
              <a:rPr lang="fr-LU" dirty="0"/>
              <a:t>Usage of the </a:t>
            </a:r>
            <a:r>
              <a:rPr lang="fr-LU" dirty="0" err="1"/>
              <a:t>parity</a:t>
            </a:r>
            <a:r>
              <a:rPr lang="fr-LU" dirty="0"/>
              <a:t> check matrix to </a:t>
            </a:r>
            <a:r>
              <a:rPr lang="fr-LU" dirty="0" err="1"/>
              <a:t>reduce</a:t>
            </a:r>
            <a:r>
              <a:rPr lang="fr-LU" dirty="0"/>
              <a:t> the </a:t>
            </a:r>
            <a:r>
              <a:rPr lang="fr-LU" dirty="0" err="1"/>
              <a:t>complexity</a:t>
            </a:r>
            <a:r>
              <a:rPr lang="fr-LU" dirty="0"/>
              <a:t> of LDA (and </a:t>
            </a:r>
            <a:r>
              <a:rPr lang="fr-LU" dirty="0" err="1"/>
              <a:t>therefore</a:t>
            </a:r>
            <a:r>
              <a:rPr lang="fr-LU" dirty="0"/>
              <a:t> FLDA, HDDA and WBLPN)</a:t>
            </a:r>
          </a:p>
          <a:p>
            <a:pPr marL="0" indent="0">
              <a:buNone/>
            </a:pPr>
            <a:endParaRPr lang="fr-LU" dirty="0"/>
          </a:p>
          <a:p>
            <a:r>
              <a:rPr lang="fr-LU" dirty="0"/>
              <a:t>A new </a:t>
            </a:r>
            <a:r>
              <a:rPr lang="fr-LU" dirty="0" err="1"/>
              <a:t>algorithm</a:t>
            </a:r>
            <a:r>
              <a:rPr lang="fr-LU" dirty="0"/>
              <a:t> RNR (</a:t>
            </a:r>
            <a:r>
              <a:rPr lang="fr-LU" dirty="0" err="1"/>
              <a:t>Redundant</a:t>
            </a:r>
            <a:r>
              <a:rPr lang="fr-LU" dirty="0"/>
              <a:t> Node Removal) to </a:t>
            </a:r>
            <a:r>
              <a:rPr lang="fr-LU" dirty="0" err="1"/>
              <a:t>reduce</a:t>
            </a:r>
            <a:r>
              <a:rPr lang="fr-LU" dirty="0"/>
              <a:t> the </a:t>
            </a:r>
            <a:r>
              <a:rPr lang="fr-LU" dirty="0" err="1"/>
              <a:t>number</a:t>
            </a:r>
            <a:r>
              <a:rPr lang="fr-LU" dirty="0"/>
              <a:t> of </a:t>
            </a:r>
            <a:r>
              <a:rPr lang="fr-LU" dirty="0" err="1"/>
              <a:t>nodes</a:t>
            </a:r>
            <a:r>
              <a:rPr lang="fr-LU" dirty="0"/>
              <a:t> N for </a:t>
            </a:r>
            <a:r>
              <a:rPr lang="fr-LU" dirty="0" err="1"/>
              <a:t>algebraic</a:t>
            </a:r>
            <a:r>
              <a:rPr lang="fr-LU" dirty="0"/>
              <a:t> </a:t>
            </a:r>
            <a:r>
              <a:rPr lang="fr-LU" dirty="0" err="1"/>
              <a:t>attacks</a:t>
            </a:r>
            <a:r>
              <a:rPr lang="fr-LU" dirty="0"/>
              <a:t> (</a:t>
            </a:r>
            <a:r>
              <a:rPr lang="fr-LU" dirty="0" err="1"/>
              <a:t>halve</a:t>
            </a:r>
            <a:r>
              <a:rPr lang="fr-LU" dirty="0"/>
              <a:t> </a:t>
            </a:r>
            <a:r>
              <a:rPr lang="fr-LU" dirty="0" err="1"/>
              <a:t>them</a:t>
            </a:r>
            <a:r>
              <a:rPr lang="fr-LU" dirty="0"/>
              <a:t> in practice)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Chosen Plaintext Filtering (CPF) method to filter plaintexts to attack only precise parts of the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9ABD2-4961-1022-CDEC-F489FFD6978E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75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8F94-2A37-DD75-4B0E-6C7B9F83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AE32-2D4F-31B6-2E3E-6B4F8B72F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2044702"/>
            <a:ext cx="10515600" cy="3646971"/>
          </a:xfrm>
        </p:spPr>
        <p:txBody>
          <a:bodyPr/>
          <a:lstStyle/>
          <a:p>
            <a:r>
              <a:rPr lang="fr-LU" dirty="0"/>
              <a:t>SEL</a:t>
            </a:r>
            <a:r>
              <a:rPr lang="fr-LU" baseline="30000" dirty="0"/>
              <a:t>1</a:t>
            </a:r>
            <a:r>
              <a:rPr lang="fr-LU" dirty="0"/>
              <a:t> </a:t>
            </a:r>
            <a:r>
              <a:rPr lang="fr-LU" dirty="0" err="1"/>
              <a:t>alone</a:t>
            </a:r>
            <a:r>
              <a:rPr lang="fr-LU" dirty="0"/>
              <a:t> </a:t>
            </a:r>
            <a:r>
              <a:rPr lang="fr-LU" dirty="0" err="1"/>
              <a:t>is</a:t>
            </a:r>
            <a:r>
              <a:rPr lang="fr-LU" dirty="0"/>
              <a:t> not </a:t>
            </a:r>
            <a:r>
              <a:rPr lang="fr-LU" dirty="0" err="1"/>
              <a:t>safe</a:t>
            </a:r>
            <a:endParaRPr lang="fr-LU" dirty="0"/>
          </a:p>
          <a:p>
            <a:endParaRPr lang="fr-LU" dirty="0"/>
          </a:p>
          <a:p>
            <a:r>
              <a:rPr lang="fr-LU" dirty="0" err="1"/>
              <a:t>Instead</a:t>
            </a:r>
            <a:r>
              <a:rPr lang="fr-LU" dirty="0"/>
              <a:t>, use a combination of </a:t>
            </a:r>
            <a:r>
              <a:rPr lang="fr-LU" dirty="0" err="1"/>
              <a:t>linear</a:t>
            </a:r>
            <a:r>
              <a:rPr lang="fr-LU" dirty="0"/>
              <a:t> and non-</a:t>
            </a:r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masking</a:t>
            </a:r>
            <a:r>
              <a:rPr lang="fr-LU" dirty="0"/>
              <a:t> </a:t>
            </a:r>
            <a:r>
              <a:rPr lang="fr-LU" dirty="0" err="1"/>
              <a:t>schemes</a:t>
            </a:r>
            <a:r>
              <a:rPr lang="fr-LU" dirty="0"/>
              <a:t>, </a:t>
            </a:r>
            <a:r>
              <a:rPr lang="fr-LU" dirty="0" err="1"/>
              <a:t>such</a:t>
            </a:r>
            <a:r>
              <a:rPr lang="fr-LU" dirty="0"/>
              <a:t> as ISW</a:t>
            </a:r>
            <a:r>
              <a:rPr lang="fr-LU" baseline="30000" dirty="0"/>
              <a:t>2</a:t>
            </a:r>
            <a:r>
              <a:rPr lang="fr-LU" dirty="0"/>
              <a:t> and BU</a:t>
            </a:r>
            <a:r>
              <a:rPr lang="fr-LU" baseline="30000" dirty="0"/>
              <a:t>3</a:t>
            </a:r>
            <a:r>
              <a:rPr lang="fr-LU" dirty="0"/>
              <a:t>/SEL, </a:t>
            </a:r>
            <a:r>
              <a:rPr lang="fr-LU" dirty="0" err="1"/>
              <a:t>even</a:t>
            </a:r>
            <a:r>
              <a:rPr lang="fr-LU" dirty="0"/>
              <a:t> if </a:t>
            </a:r>
            <a:r>
              <a:rPr lang="fr-LU" dirty="0" err="1"/>
              <a:t>it</a:t>
            </a:r>
            <a:r>
              <a:rPr lang="fr-LU" dirty="0"/>
              <a:t> </a:t>
            </a:r>
            <a:r>
              <a:rPr lang="fr-LU" dirty="0" err="1"/>
              <a:t>is</a:t>
            </a:r>
            <a:r>
              <a:rPr lang="fr-LU" dirty="0"/>
              <a:t> </a:t>
            </a:r>
            <a:r>
              <a:rPr lang="fr-LU" dirty="0" err="1"/>
              <a:t>heavier</a:t>
            </a:r>
            <a:r>
              <a:rPr lang="fr-LU" dirty="0"/>
              <a:t> and </a:t>
            </a:r>
            <a:r>
              <a:rPr lang="fr-LU" dirty="0" err="1"/>
              <a:t>slower</a:t>
            </a:r>
            <a:endParaRPr lang="fr-LU" dirty="0"/>
          </a:p>
          <a:p>
            <a:endParaRPr lang="fr-LU" dirty="0"/>
          </a:p>
          <a:p>
            <a:r>
              <a:rPr lang="fr-LU" dirty="0"/>
              <a:t>Need for </a:t>
            </a:r>
            <a:r>
              <a:rPr lang="fr-LU" dirty="0" err="1"/>
              <a:t>proofs</a:t>
            </a:r>
            <a:r>
              <a:rPr lang="fr-LU" dirty="0"/>
              <a:t> of </a:t>
            </a:r>
            <a:r>
              <a:rPr lang="fr-LU" dirty="0" err="1"/>
              <a:t>security</a:t>
            </a:r>
            <a:r>
              <a:rPr lang="fr-LU" dirty="0"/>
              <a:t> for </a:t>
            </a:r>
            <a:r>
              <a:rPr lang="fr-LU" dirty="0" err="1"/>
              <a:t>composed</a:t>
            </a:r>
            <a:r>
              <a:rPr lang="fr-LU" dirty="0"/>
              <a:t> </a:t>
            </a:r>
            <a:r>
              <a:rPr lang="fr-LU" dirty="0" err="1"/>
              <a:t>masking</a:t>
            </a:r>
            <a:r>
              <a:rPr lang="fr-LU" dirty="0"/>
              <a:t> </a:t>
            </a:r>
            <a:r>
              <a:rPr lang="fr-LU" dirty="0" err="1"/>
              <a:t>schemes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1FA1A-C812-40E5-B0F7-656D5CD14D0E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58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90077-2E17-07A5-BBD8-F9D82510CE11}"/>
              </a:ext>
            </a:extLst>
          </p:cNvPr>
          <p:cNvSpPr txBox="1"/>
          <p:nvPr/>
        </p:nvSpPr>
        <p:spPr>
          <a:xfrm>
            <a:off x="838203" y="5910624"/>
            <a:ext cx="8143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fr-LU" sz="1600" dirty="0"/>
              <a:t>CHES 2021: </a:t>
            </a:r>
            <a:r>
              <a:rPr lang="en-US" sz="1600" dirty="0"/>
              <a:t>A White-Box Masking Scheme Resisting Computational and Algebraic Attacks</a:t>
            </a:r>
            <a:r>
              <a:rPr lang="fr-LU" sz="1600" dirty="0"/>
              <a:t> </a:t>
            </a:r>
          </a:p>
          <a:p>
            <a:pPr marL="342900" indent="-342900">
              <a:buAutoNum type="arabicPeriod"/>
            </a:pPr>
            <a:r>
              <a:rPr lang="fr-LU" sz="1600" dirty="0"/>
              <a:t>Crypto 2003: </a:t>
            </a:r>
            <a:r>
              <a:rPr lang="en-US" sz="1600" dirty="0"/>
              <a:t>Private circuits: Securing hardware against probing attacks</a:t>
            </a:r>
          </a:p>
          <a:p>
            <a:pPr marL="342900" indent="-342900">
              <a:buAutoNum type="arabicPeriod"/>
            </a:pPr>
            <a:r>
              <a:rPr lang="en-US" sz="1600" dirty="0" err="1"/>
              <a:t>AsiaCrypt</a:t>
            </a:r>
            <a:r>
              <a:rPr lang="en-US" sz="1600" dirty="0"/>
              <a:t> 2018: Attacks and countermeasures for white-box designs</a:t>
            </a:r>
          </a:p>
        </p:txBody>
      </p:sp>
    </p:spTree>
    <p:extLst>
      <p:ext uri="{BB962C8B-B14F-4D97-AF65-F5344CB8AC3E}">
        <p14:creationId xmlns:p14="http://schemas.microsoft.com/office/powerpoint/2010/main" val="7471651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CCDA6-1959-5270-E826-51F3A97B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7" y="5915052"/>
            <a:ext cx="10486053" cy="812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LU" sz="2400" dirty="0">
                <a:hlinkClick r:id="rId2"/>
              </a:rPr>
              <a:t>https://github.com/cryptolu/whitebox-filtering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A102A4-9078-0613-7937-BD4A82962986}"/>
              </a:ext>
            </a:extLst>
          </p:cNvPr>
          <p:cNvSpPr txBox="1">
            <a:spLocks/>
          </p:cNvSpPr>
          <p:nvPr/>
        </p:nvSpPr>
        <p:spPr>
          <a:xfrm>
            <a:off x="831850" y="650671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rmAutofit/>
          </a:bodyPr>
          <a:lstStyle>
            <a:lvl1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60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r>
              <a:rPr lang="en-US" sz="4800" dirty="0"/>
              <a:t>Thank you for your attention 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BA8E64-F61A-EE44-EA32-BE15603F9531}"/>
              </a:ext>
            </a:extLst>
          </p:cNvPr>
          <p:cNvCxnSpPr>
            <a:cxnSpLocks/>
          </p:cNvCxnSpPr>
          <p:nvPr/>
        </p:nvCxnSpPr>
        <p:spPr>
          <a:xfrm>
            <a:off x="0" y="2222257"/>
            <a:ext cx="12179300" cy="0"/>
          </a:xfrm>
          <a:prstGeom prst="line">
            <a:avLst/>
          </a:prstGeom>
          <a:ln w="50800">
            <a:gradFill>
              <a:gsLst>
                <a:gs pos="100000">
                  <a:srgbClr val="FFD9D9"/>
                </a:gs>
                <a:gs pos="0">
                  <a:schemeClr val="bg1"/>
                </a:gs>
                <a:gs pos="80000">
                  <a:srgbClr val="F67E7E"/>
                </a:gs>
                <a:gs pos="20000">
                  <a:srgbClr val="F67E7E"/>
                </a:gs>
                <a:gs pos="50000">
                  <a:srgbClr val="C00000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930823-686E-58DC-2E18-45DF81DF2841}"/>
              </a:ext>
            </a:extLst>
          </p:cNvPr>
          <p:cNvGrpSpPr/>
          <p:nvPr/>
        </p:nvGrpSpPr>
        <p:grpSpPr>
          <a:xfrm>
            <a:off x="2787663" y="4239730"/>
            <a:ext cx="6366300" cy="1770341"/>
            <a:chOff x="2806162" y="2733870"/>
            <a:chExt cx="6366300" cy="1770341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1280019E-9750-CACC-FB12-3F14558C1D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72" t="21152" r="23181" b="21881"/>
            <a:stretch/>
          </p:blipFill>
          <p:spPr>
            <a:xfrm>
              <a:off x="7898547" y="2956262"/>
              <a:ext cx="1273915" cy="1325559"/>
            </a:xfrm>
            <a:prstGeom prst="rect">
              <a:avLst/>
            </a:prstGeom>
          </p:spPr>
        </p:pic>
        <p:pic>
          <p:nvPicPr>
            <p:cNvPr id="7" name="Picture 6" descr="A blue square with a white line&#10;&#10;Description automatically generated">
              <a:extLst>
                <a:ext uri="{FF2B5EF4-FFF2-40B4-BE49-F238E27FC236}">
                  <a16:creationId xmlns:a16="http://schemas.microsoft.com/office/drawing/2014/main" id="{0EAD2582-E41A-DEAD-06AB-B1DE44403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503" y="3177073"/>
              <a:ext cx="3038994" cy="883938"/>
            </a:xfrm>
            <a:prstGeom prst="rect">
              <a:avLst/>
            </a:prstGeom>
          </p:spPr>
        </p:pic>
        <p:pic>
          <p:nvPicPr>
            <p:cNvPr id="8" name="Picture 7" descr="A logo with text on it&#10;&#10;Description automatically generated">
              <a:extLst>
                <a:ext uri="{FF2B5EF4-FFF2-40B4-BE49-F238E27FC236}">
                  <a16:creationId xmlns:a16="http://schemas.microsoft.com/office/drawing/2014/main" id="{B6FB2AF7-FBBA-CED9-0AF3-65E487A04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6162" y="2733870"/>
              <a:ext cx="1770341" cy="1770341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B9E841-4AD8-0B27-B73E-0BC4952B958A}"/>
              </a:ext>
            </a:extLst>
          </p:cNvPr>
          <p:cNvGrpSpPr/>
          <p:nvPr/>
        </p:nvGrpSpPr>
        <p:grpSpPr>
          <a:xfrm>
            <a:off x="1742087" y="2665461"/>
            <a:ext cx="8707825" cy="1748686"/>
            <a:chOff x="1823116" y="2658663"/>
            <a:chExt cx="8707825" cy="17486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D72DD2-CE08-6ED9-28A8-2F9C2C0EA9B6}"/>
                </a:ext>
              </a:extLst>
            </p:cNvPr>
            <p:cNvSpPr txBox="1"/>
            <p:nvPr/>
          </p:nvSpPr>
          <p:spPr>
            <a:xfrm>
              <a:off x="1823116" y="2658663"/>
              <a:ext cx="8707825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/>
                <a:t>White-box filtering attacks breaking SEL masking:</a:t>
              </a:r>
              <a:br>
                <a:rPr lang="en-US" sz="3200" dirty="0"/>
              </a:br>
              <a:r>
                <a:rPr lang="en-US" sz="3200" dirty="0"/>
                <a:t>from exponential to polynomial time</a:t>
              </a:r>
            </a:p>
          </p:txBody>
        </p:sp>
        <p:sp>
          <p:nvSpPr>
            <p:cNvPr id="11" name="Sous-titre 2">
              <a:extLst>
                <a:ext uri="{FF2B5EF4-FFF2-40B4-BE49-F238E27FC236}">
                  <a16:creationId xmlns:a16="http://schemas.microsoft.com/office/drawing/2014/main" id="{47749D49-31CA-609D-2427-7A9D0CF93BB3}"/>
                </a:ext>
              </a:extLst>
            </p:cNvPr>
            <p:cNvSpPr txBox="1">
              <a:spLocks/>
            </p:cNvSpPr>
            <p:nvPr/>
          </p:nvSpPr>
          <p:spPr>
            <a:xfrm>
              <a:off x="4384303" y="3735881"/>
              <a:ext cx="3651993" cy="67146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anchor="t" anchorCtr="0" compatLnSpc="1">
              <a:normAutofit/>
            </a:bodyPr>
            <a:lstStyle>
              <a:lvl1pPr marL="228600" marR="0" lvl="0" indent="-228600" algn="l" defTabSz="914400" rtl="0" fontAlgn="auto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SzPct val="100000"/>
                <a:buFontTx/>
                <a:buBlip>
                  <a:blip r:embed="rId6"/>
                </a:buBlip>
                <a:tabLst/>
                <a:defRPr lang="fr-FR" sz="2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defRPr>
              </a:lvl1pPr>
              <a:lvl2pPr marL="685800" marR="0" lvl="1" indent="-228600" algn="l" defTabSz="914400" rtl="0" fontAlgn="auto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SzPct val="100000"/>
                <a:buFont typeface="Arial" pitchFamily="34"/>
                <a:buChar char="•"/>
                <a:tabLst/>
                <a:defRPr lang="fr-FR" sz="24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defRPr>
              </a:lvl2pPr>
              <a:lvl3pPr marL="1143000" marR="0" lvl="2" indent="-228600" algn="l" defTabSz="914400" rtl="0" fontAlgn="auto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SzPct val="100000"/>
                <a:buFont typeface="Arial" pitchFamily="34"/>
                <a:buChar char="•"/>
                <a:tabLst/>
                <a:defRPr lang="fr-FR" sz="2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defRPr>
              </a:lvl3pPr>
              <a:lvl4pPr marL="1600200" marR="0" lvl="3" indent="-228600" algn="l" defTabSz="914400" rtl="0" fontAlgn="auto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SzPct val="100000"/>
                <a:buFont typeface="Arial" pitchFamily="34"/>
                <a:buChar char="•"/>
                <a:tabLst/>
                <a:def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defRPr>
              </a:lvl4pPr>
              <a:lvl5pPr marL="2057400" marR="0" lvl="4" indent="-228600" algn="l" defTabSz="914400" rtl="0" fontAlgn="auto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SzPct val="100000"/>
                <a:buFont typeface="Arial" pitchFamily="34"/>
                <a:buChar char="•"/>
                <a:tabLst/>
                <a:defRPr lang="fr-FR" sz="1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u="sng" dirty="0"/>
                <a:t>Alex </a:t>
              </a:r>
              <a:r>
                <a:rPr lang="en-US" sz="2000" u="sng" dirty="0" err="1"/>
                <a:t>Charlès</a:t>
              </a:r>
              <a:r>
                <a:rPr lang="en-US" sz="2000" dirty="0"/>
                <a:t>, </a:t>
              </a:r>
              <a:r>
                <a:rPr lang="en-US" sz="2000" dirty="0" err="1"/>
                <a:t>Aleksei</a:t>
              </a:r>
              <a:r>
                <a:rPr lang="en-US" sz="2000" dirty="0"/>
                <a:t> </a:t>
              </a:r>
              <a:r>
                <a:rPr lang="en-US" sz="2000" dirty="0" err="1"/>
                <a:t>Udovenko</a:t>
              </a:r>
              <a:endParaRPr lang="en-US" sz="20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56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E200-0406-4AC5-EA0B-D72AFC29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LU" dirty="0" err="1"/>
              <a:t>Side</a:t>
            </a:r>
            <a:r>
              <a:rPr lang="fr-LU" dirty="0"/>
              <a:t> </a:t>
            </a:r>
            <a:r>
              <a:rPr lang="fr-LU" dirty="0" err="1"/>
              <a:t>channel</a:t>
            </a:r>
            <a:r>
              <a:rPr lang="fr-LU" dirty="0"/>
              <a:t> </a:t>
            </a:r>
            <a:r>
              <a:rPr lang="fr-LU" dirty="0" err="1"/>
              <a:t>attacks</a:t>
            </a:r>
            <a:r>
              <a:rPr lang="fr-LU" dirty="0"/>
              <a:t> in the white-box 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8004A-93C6-6559-A7D0-BEB1EBEC561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0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2B75DF-1F40-71C3-8867-01A1759370DA}"/>
              </a:ext>
            </a:extLst>
          </p:cNvPr>
          <p:cNvSpPr/>
          <p:nvPr/>
        </p:nvSpPr>
        <p:spPr>
          <a:xfrm>
            <a:off x="3643312" y="1952625"/>
            <a:ext cx="4905375" cy="2952750"/>
          </a:xfrm>
          <a:prstGeom prst="rect">
            <a:avLst/>
          </a:prstGeom>
          <a:solidFill>
            <a:srgbClr val="FBE5D6"/>
          </a:solidFill>
          <a:ln w="19050"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22BB7-6505-3DE0-EEB8-0900D6E2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Traces </a:t>
            </a:r>
            <a:r>
              <a:rPr lang="fr-LU" dirty="0" err="1"/>
              <a:t>generation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E8ECA-108F-0FD6-D297-57292B59A06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A5C4B-204A-FB2E-90A4-CD16BFBC8B6F}"/>
                  </a:ext>
                </a:extLst>
              </p:cNvPr>
              <p:cNvSpPr txBox="1"/>
              <p:nvPr/>
            </p:nvSpPr>
            <p:spPr>
              <a:xfrm>
                <a:off x="5590283" y="2767280"/>
                <a:ext cx="101143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CA5C4B-204A-FB2E-90A4-CD16BFBC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283" y="2767280"/>
                <a:ext cx="1011431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194CC5-3172-D8D8-9105-645DA4EE1029}"/>
              </a:ext>
            </a:extLst>
          </p:cNvPr>
          <p:cNvCxnSpPr/>
          <p:nvPr/>
        </p:nvCxnSpPr>
        <p:spPr>
          <a:xfrm>
            <a:off x="2271710" y="2475889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A78DB-C7BE-E2B8-0791-EDE36C1E68FD}"/>
              </a:ext>
            </a:extLst>
          </p:cNvPr>
          <p:cNvCxnSpPr/>
          <p:nvPr/>
        </p:nvCxnSpPr>
        <p:spPr>
          <a:xfrm>
            <a:off x="2271710" y="3115969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5F7E29-80D1-8B4F-14B1-0FA81BA47A07}"/>
              </a:ext>
            </a:extLst>
          </p:cNvPr>
          <p:cNvCxnSpPr/>
          <p:nvPr/>
        </p:nvCxnSpPr>
        <p:spPr>
          <a:xfrm>
            <a:off x="2271710" y="3742029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66FF47-4D13-B530-2CF3-A3DC42794A9F}"/>
              </a:ext>
            </a:extLst>
          </p:cNvPr>
          <p:cNvCxnSpPr/>
          <p:nvPr/>
        </p:nvCxnSpPr>
        <p:spPr>
          <a:xfrm>
            <a:off x="2271710" y="4382109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69A26E-11EC-40AB-7145-0EB857C25455}"/>
              </a:ext>
            </a:extLst>
          </p:cNvPr>
          <p:cNvCxnSpPr/>
          <p:nvPr/>
        </p:nvCxnSpPr>
        <p:spPr>
          <a:xfrm>
            <a:off x="8548690" y="2475889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6FA397-75D2-A012-55C6-7BCA8A587A02}"/>
              </a:ext>
            </a:extLst>
          </p:cNvPr>
          <p:cNvCxnSpPr/>
          <p:nvPr/>
        </p:nvCxnSpPr>
        <p:spPr>
          <a:xfrm>
            <a:off x="8548690" y="3115969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5C2B24-BDB5-99D8-F354-FDB503B4BDE7}"/>
              </a:ext>
            </a:extLst>
          </p:cNvPr>
          <p:cNvCxnSpPr/>
          <p:nvPr/>
        </p:nvCxnSpPr>
        <p:spPr>
          <a:xfrm>
            <a:off x="8548690" y="3742029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4B5C97-EFEB-0ACF-0B62-5F4A16820FCE}"/>
              </a:ext>
            </a:extLst>
          </p:cNvPr>
          <p:cNvCxnSpPr/>
          <p:nvPr/>
        </p:nvCxnSpPr>
        <p:spPr>
          <a:xfrm>
            <a:off x="8548690" y="4382109"/>
            <a:ext cx="1371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CE9B21-8437-AD4D-49AA-BC16CFBC695E}"/>
                  </a:ext>
                </a:extLst>
              </p:cNvPr>
              <p:cNvSpPr txBox="1"/>
              <p:nvPr/>
            </p:nvSpPr>
            <p:spPr>
              <a:xfrm>
                <a:off x="1858258" y="2885136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CE9B21-8437-AD4D-49AA-BC16CFBC6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58" y="2885136"/>
                <a:ext cx="413449" cy="461665"/>
              </a:xfrm>
              <a:prstGeom prst="rect">
                <a:avLst/>
              </a:prstGeom>
              <a:blipFill>
                <a:blip r:embed="rId3"/>
                <a:stretch>
                  <a:fillRect r="-1176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E04FA4-AE9B-D57B-718D-181B8AADA217}"/>
                  </a:ext>
                </a:extLst>
              </p:cNvPr>
              <p:cNvSpPr txBox="1"/>
              <p:nvPr/>
            </p:nvSpPr>
            <p:spPr>
              <a:xfrm>
                <a:off x="1858257" y="2241320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L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E04FA4-AE9B-D57B-718D-181B8AADA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57" y="2241320"/>
                <a:ext cx="413449" cy="461665"/>
              </a:xfrm>
              <a:prstGeom prst="rect">
                <a:avLst/>
              </a:prstGeom>
              <a:blipFill>
                <a:blip r:embed="rId4"/>
                <a:stretch>
                  <a:fillRect r="-10294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F01C5E-85CB-3322-68E1-73C19C8F0514}"/>
                  </a:ext>
                </a:extLst>
              </p:cNvPr>
              <p:cNvSpPr txBox="1"/>
              <p:nvPr/>
            </p:nvSpPr>
            <p:spPr>
              <a:xfrm>
                <a:off x="1858256" y="3509993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LU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F01C5E-85CB-3322-68E1-73C19C8F0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56" y="3509993"/>
                <a:ext cx="413449" cy="461665"/>
              </a:xfrm>
              <a:prstGeom prst="rect">
                <a:avLst/>
              </a:prstGeom>
              <a:blipFill>
                <a:blip r:embed="rId5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69057F-AD80-9458-9AE9-03069F7FC5F7}"/>
                  </a:ext>
                </a:extLst>
              </p:cNvPr>
              <p:cNvSpPr txBox="1"/>
              <p:nvPr/>
            </p:nvSpPr>
            <p:spPr>
              <a:xfrm>
                <a:off x="1858256" y="4151275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LU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69057F-AD80-9458-9AE9-03069F7F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56" y="4151275"/>
                <a:ext cx="413449" cy="461665"/>
              </a:xfrm>
              <a:prstGeom prst="rect">
                <a:avLst/>
              </a:prstGeom>
              <a:blipFill>
                <a:blip r:embed="rId6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938243-A839-E150-CD48-418C45785BFB}"/>
                  </a:ext>
                </a:extLst>
              </p:cNvPr>
              <p:cNvSpPr txBox="1"/>
              <p:nvPr/>
            </p:nvSpPr>
            <p:spPr>
              <a:xfrm>
                <a:off x="9920290" y="2885136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938243-A839-E150-CD48-418C4578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90" y="2885136"/>
                <a:ext cx="413449" cy="461665"/>
              </a:xfrm>
              <a:prstGeom prst="rect">
                <a:avLst/>
              </a:prstGeom>
              <a:blipFill>
                <a:blip r:embed="rId7"/>
                <a:stretch>
                  <a:fillRect l="-4412" r="-735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979B96-1ECC-4D88-3876-8CF52DB66E25}"/>
                  </a:ext>
                </a:extLst>
              </p:cNvPr>
              <p:cNvSpPr txBox="1"/>
              <p:nvPr/>
            </p:nvSpPr>
            <p:spPr>
              <a:xfrm>
                <a:off x="9920289" y="2241320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979B96-1ECC-4D88-3876-8CF52DB66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89" y="2241320"/>
                <a:ext cx="413449" cy="461665"/>
              </a:xfrm>
              <a:prstGeom prst="rect">
                <a:avLst/>
              </a:prstGeom>
              <a:blipFill>
                <a:blip r:embed="rId8"/>
                <a:stretch>
                  <a:fillRect l="-4412" r="-5882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A7789-C233-CCE7-5500-B4FD0D5FF2C2}"/>
                  </a:ext>
                </a:extLst>
              </p:cNvPr>
              <p:cNvSpPr txBox="1"/>
              <p:nvPr/>
            </p:nvSpPr>
            <p:spPr>
              <a:xfrm>
                <a:off x="9920288" y="3509993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A7789-C233-CCE7-5500-B4FD0D5FF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88" y="3509993"/>
                <a:ext cx="413449" cy="461665"/>
              </a:xfrm>
              <a:prstGeom prst="rect">
                <a:avLst/>
              </a:prstGeom>
              <a:blipFill>
                <a:blip r:embed="rId9"/>
                <a:stretch>
                  <a:fillRect l="-4412" r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3D6F87-FA32-F204-D9A3-69DF8788929B}"/>
                  </a:ext>
                </a:extLst>
              </p:cNvPr>
              <p:cNvSpPr txBox="1"/>
              <p:nvPr/>
            </p:nvSpPr>
            <p:spPr>
              <a:xfrm>
                <a:off x="9920288" y="4151275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3D6F87-FA32-F204-D9A3-69DF8788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88" y="4151275"/>
                <a:ext cx="413449" cy="461665"/>
              </a:xfrm>
              <a:prstGeom prst="rect">
                <a:avLst/>
              </a:prstGeom>
              <a:blipFill>
                <a:blip r:embed="rId10"/>
                <a:stretch>
                  <a:fillRect l="-4412" r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67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2B75DF-1F40-71C3-8867-01A1759370DA}"/>
              </a:ext>
            </a:extLst>
          </p:cNvPr>
          <p:cNvSpPr/>
          <p:nvPr/>
        </p:nvSpPr>
        <p:spPr>
          <a:xfrm>
            <a:off x="3637588" y="1952625"/>
            <a:ext cx="4905375" cy="2952750"/>
          </a:xfrm>
          <a:prstGeom prst="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19050"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E8ECA-108F-0FD6-D297-57292B59A06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8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194CC5-3172-D8D8-9105-645DA4EE1029}"/>
              </a:ext>
            </a:extLst>
          </p:cNvPr>
          <p:cNvCxnSpPr>
            <a:cxnSpLocks/>
          </p:cNvCxnSpPr>
          <p:nvPr/>
        </p:nvCxnSpPr>
        <p:spPr>
          <a:xfrm flipV="1">
            <a:off x="2271710" y="2472152"/>
            <a:ext cx="2175137" cy="3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A78DB-C7BE-E2B8-0791-EDE36C1E68F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271710" y="3112655"/>
            <a:ext cx="1774034" cy="3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5F7E29-80D1-8B4F-14B1-0FA81BA47A07}"/>
              </a:ext>
            </a:extLst>
          </p:cNvPr>
          <p:cNvCxnSpPr>
            <a:cxnSpLocks/>
          </p:cNvCxnSpPr>
          <p:nvPr/>
        </p:nvCxnSpPr>
        <p:spPr>
          <a:xfrm>
            <a:off x="2271710" y="3742029"/>
            <a:ext cx="18073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66FF47-4D13-B530-2CF3-A3DC42794A9F}"/>
              </a:ext>
            </a:extLst>
          </p:cNvPr>
          <p:cNvCxnSpPr>
            <a:cxnSpLocks/>
          </p:cNvCxnSpPr>
          <p:nvPr/>
        </p:nvCxnSpPr>
        <p:spPr>
          <a:xfrm>
            <a:off x="2271710" y="4382109"/>
            <a:ext cx="21779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69A26E-11EC-40AB-7145-0EB857C25455}"/>
              </a:ext>
            </a:extLst>
          </p:cNvPr>
          <p:cNvCxnSpPr>
            <a:cxnSpLocks/>
          </p:cNvCxnSpPr>
          <p:nvPr/>
        </p:nvCxnSpPr>
        <p:spPr>
          <a:xfrm>
            <a:off x="7738214" y="2475889"/>
            <a:ext cx="21820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6FA397-75D2-A012-55C6-7BCA8A587A02}"/>
              </a:ext>
            </a:extLst>
          </p:cNvPr>
          <p:cNvCxnSpPr>
            <a:cxnSpLocks/>
          </p:cNvCxnSpPr>
          <p:nvPr/>
        </p:nvCxnSpPr>
        <p:spPr>
          <a:xfrm>
            <a:off x="6753904" y="3115969"/>
            <a:ext cx="31663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5C2B24-BDB5-99D8-F354-FDB503B4BDE7}"/>
              </a:ext>
            </a:extLst>
          </p:cNvPr>
          <p:cNvCxnSpPr>
            <a:cxnSpLocks/>
          </p:cNvCxnSpPr>
          <p:nvPr/>
        </p:nvCxnSpPr>
        <p:spPr>
          <a:xfrm>
            <a:off x="6759866" y="3742029"/>
            <a:ext cx="3160424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4B5C97-EFEB-0ACF-0B62-5F4A16820FCE}"/>
              </a:ext>
            </a:extLst>
          </p:cNvPr>
          <p:cNvCxnSpPr>
            <a:cxnSpLocks/>
          </p:cNvCxnSpPr>
          <p:nvPr/>
        </p:nvCxnSpPr>
        <p:spPr>
          <a:xfrm>
            <a:off x="7738214" y="4382109"/>
            <a:ext cx="21820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CE9B21-8437-AD4D-49AA-BC16CFBC695E}"/>
                  </a:ext>
                </a:extLst>
              </p:cNvPr>
              <p:cNvSpPr txBox="1"/>
              <p:nvPr/>
            </p:nvSpPr>
            <p:spPr>
              <a:xfrm>
                <a:off x="1858258" y="2885136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CE9B21-8437-AD4D-49AA-BC16CFBC6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58" y="2885136"/>
                <a:ext cx="413449" cy="461665"/>
              </a:xfrm>
              <a:prstGeom prst="rect">
                <a:avLst/>
              </a:prstGeom>
              <a:blipFill>
                <a:blip r:embed="rId2"/>
                <a:stretch>
                  <a:fillRect r="-1176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E04FA4-AE9B-D57B-718D-181B8AADA217}"/>
                  </a:ext>
                </a:extLst>
              </p:cNvPr>
              <p:cNvSpPr txBox="1"/>
              <p:nvPr/>
            </p:nvSpPr>
            <p:spPr>
              <a:xfrm>
                <a:off x="1858257" y="2241320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L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E04FA4-AE9B-D57B-718D-181B8AADA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57" y="2241320"/>
                <a:ext cx="413449" cy="461665"/>
              </a:xfrm>
              <a:prstGeom prst="rect">
                <a:avLst/>
              </a:prstGeom>
              <a:blipFill>
                <a:blip r:embed="rId3"/>
                <a:stretch>
                  <a:fillRect r="-10294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F01C5E-85CB-3322-68E1-73C19C8F0514}"/>
                  </a:ext>
                </a:extLst>
              </p:cNvPr>
              <p:cNvSpPr txBox="1"/>
              <p:nvPr/>
            </p:nvSpPr>
            <p:spPr>
              <a:xfrm>
                <a:off x="1858256" y="3509993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LU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F01C5E-85CB-3322-68E1-73C19C8F0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56" y="3509993"/>
                <a:ext cx="413449" cy="461665"/>
              </a:xfrm>
              <a:prstGeom prst="rect">
                <a:avLst/>
              </a:prstGeom>
              <a:blipFill>
                <a:blip r:embed="rId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69057F-AD80-9458-9AE9-03069F7FC5F7}"/>
                  </a:ext>
                </a:extLst>
              </p:cNvPr>
              <p:cNvSpPr txBox="1"/>
              <p:nvPr/>
            </p:nvSpPr>
            <p:spPr>
              <a:xfrm>
                <a:off x="1858256" y="4151275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LU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69057F-AD80-9458-9AE9-03069F7F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56" y="4151275"/>
                <a:ext cx="413449" cy="461665"/>
              </a:xfrm>
              <a:prstGeom prst="rect">
                <a:avLst/>
              </a:prstGeom>
              <a:blipFill>
                <a:blip r:embed="rId5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938243-A839-E150-CD48-418C45785BFB}"/>
                  </a:ext>
                </a:extLst>
              </p:cNvPr>
              <p:cNvSpPr txBox="1"/>
              <p:nvPr/>
            </p:nvSpPr>
            <p:spPr>
              <a:xfrm>
                <a:off x="9920290" y="2885136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938243-A839-E150-CD48-418C4578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90" y="2885136"/>
                <a:ext cx="413449" cy="461665"/>
              </a:xfrm>
              <a:prstGeom prst="rect">
                <a:avLst/>
              </a:prstGeom>
              <a:blipFill>
                <a:blip r:embed="rId6"/>
                <a:stretch>
                  <a:fillRect l="-4412" r="-735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979B96-1ECC-4D88-3876-8CF52DB66E25}"/>
                  </a:ext>
                </a:extLst>
              </p:cNvPr>
              <p:cNvSpPr txBox="1"/>
              <p:nvPr/>
            </p:nvSpPr>
            <p:spPr>
              <a:xfrm>
                <a:off x="9920289" y="2241320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979B96-1ECC-4D88-3876-8CF52DB66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89" y="2241320"/>
                <a:ext cx="413449" cy="461665"/>
              </a:xfrm>
              <a:prstGeom prst="rect">
                <a:avLst/>
              </a:prstGeom>
              <a:blipFill>
                <a:blip r:embed="rId7"/>
                <a:stretch>
                  <a:fillRect l="-4412" r="-5882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A7789-C233-CCE7-5500-B4FD0D5FF2C2}"/>
                  </a:ext>
                </a:extLst>
              </p:cNvPr>
              <p:cNvSpPr txBox="1"/>
              <p:nvPr/>
            </p:nvSpPr>
            <p:spPr>
              <a:xfrm>
                <a:off x="9920288" y="3509993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A7789-C233-CCE7-5500-B4FD0D5FF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88" y="3509993"/>
                <a:ext cx="413449" cy="461665"/>
              </a:xfrm>
              <a:prstGeom prst="rect">
                <a:avLst/>
              </a:prstGeom>
              <a:blipFill>
                <a:blip r:embed="rId8"/>
                <a:stretch>
                  <a:fillRect l="-4412" r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3D6F87-FA32-F204-D9A3-69DF8788929B}"/>
                  </a:ext>
                </a:extLst>
              </p:cNvPr>
              <p:cNvSpPr txBox="1"/>
              <p:nvPr/>
            </p:nvSpPr>
            <p:spPr>
              <a:xfrm>
                <a:off x="9920288" y="4151275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3D6F87-FA32-F204-D9A3-69DF8788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88" y="4151275"/>
                <a:ext cx="413449" cy="461665"/>
              </a:xfrm>
              <a:prstGeom prst="rect">
                <a:avLst/>
              </a:prstGeom>
              <a:blipFill>
                <a:blip r:embed="rId9"/>
                <a:stretch>
                  <a:fillRect l="-4412" r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B95EE0D-C33F-087E-7898-FF55B7211F19}"/>
              </a:ext>
            </a:extLst>
          </p:cNvPr>
          <p:cNvSpPr/>
          <p:nvPr/>
        </p:nvSpPr>
        <p:spPr>
          <a:xfrm>
            <a:off x="4453785" y="3927832"/>
            <a:ext cx="640080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9C5292-D0B0-34C4-45A2-4F8415CD518A}"/>
              </a:ext>
            </a:extLst>
          </p:cNvPr>
          <p:cNvGrpSpPr/>
          <p:nvPr/>
        </p:nvGrpSpPr>
        <p:grpSpPr>
          <a:xfrm>
            <a:off x="5775444" y="3719247"/>
            <a:ext cx="648660" cy="646533"/>
            <a:chOff x="4317353" y="3628838"/>
            <a:chExt cx="648660" cy="6465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CA19ED-CFCA-16C5-BF24-3A4C7DA89FAF}"/>
                </a:ext>
              </a:extLst>
            </p:cNvPr>
            <p:cNvSpPr/>
            <p:nvPr/>
          </p:nvSpPr>
          <p:spPr>
            <a:xfrm>
              <a:off x="4325933" y="362883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C0B0C5-DFEC-74B4-7293-E58F0145FC36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C0B0C5-DFEC-74B4-7293-E58F0145F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0"/>
                  <a:stretch>
                    <a:fillRect r="-2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637F4E-56F0-FD0E-A491-AA53821533CC}"/>
              </a:ext>
            </a:extLst>
          </p:cNvPr>
          <p:cNvCxnSpPr>
            <a:cxnSpLocks/>
          </p:cNvCxnSpPr>
          <p:nvPr/>
        </p:nvCxnSpPr>
        <p:spPr>
          <a:xfrm>
            <a:off x="4065953" y="3608579"/>
            <a:ext cx="385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7660464-CFD7-86B6-710A-822CDBA0648E}"/>
              </a:ext>
            </a:extLst>
          </p:cNvPr>
          <p:cNvSpPr/>
          <p:nvPr/>
        </p:nvSpPr>
        <p:spPr>
          <a:xfrm>
            <a:off x="4453785" y="2280300"/>
            <a:ext cx="640080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17910C-0CBE-B3F8-DC55-9AF1F5572B52}"/>
              </a:ext>
            </a:extLst>
          </p:cNvPr>
          <p:cNvGrpSpPr/>
          <p:nvPr/>
        </p:nvGrpSpPr>
        <p:grpSpPr>
          <a:xfrm>
            <a:off x="5775444" y="2449996"/>
            <a:ext cx="648660" cy="662658"/>
            <a:chOff x="4317353" y="3629040"/>
            <a:chExt cx="648660" cy="6626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ED73D7-FEC7-BA1C-B781-3229E9A16F33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9A65AF4-5863-6BE7-EA14-D15E6F8C1097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9A65AF4-5863-6BE7-EA14-D15E6F8C1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1"/>
                  <a:stretch>
                    <a:fillRect r="-2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6469A-BEA3-7C6B-71B6-D68D2E9A0F2B}"/>
              </a:ext>
            </a:extLst>
          </p:cNvPr>
          <p:cNvSpPr/>
          <p:nvPr/>
        </p:nvSpPr>
        <p:spPr>
          <a:xfrm>
            <a:off x="7091196" y="2150201"/>
            <a:ext cx="640080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9FB603-A427-FC7C-260B-E4AFD33C8998}"/>
              </a:ext>
            </a:extLst>
          </p:cNvPr>
          <p:cNvGrpSpPr/>
          <p:nvPr/>
        </p:nvGrpSpPr>
        <p:grpSpPr>
          <a:xfrm>
            <a:off x="7091196" y="4050778"/>
            <a:ext cx="648660" cy="662658"/>
            <a:chOff x="4317353" y="3629040"/>
            <a:chExt cx="648660" cy="6626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CAAB45-4067-4ED0-3167-D49D3D8082AB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9EA310-AA50-F55C-DDA8-B64E1FCC50FF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9EA310-AA50-F55C-DDA8-B64E1FCC5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07461B-4EDF-C46E-8FD8-F4CDD93C6CAD}"/>
              </a:ext>
            </a:extLst>
          </p:cNvPr>
          <p:cNvGrpSpPr/>
          <p:nvPr/>
        </p:nvGrpSpPr>
        <p:grpSpPr>
          <a:xfrm>
            <a:off x="4434434" y="3096327"/>
            <a:ext cx="648660" cy="662658"/>
            <a:chOff x="4317353" y="3629040"/>
            <a:chExt cx="648660" cy="66265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C5A624-A3FC-1D49-2183-402E3F3F05F8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8A2517-4D71-A454-5A70-0A58AFBF2436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8A2517-4D71-A454-5A70-0A58AFBF2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3"/>
                  <a:stretch>
                    <a:fillRect r="-2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B26BD4A5-BDDF-04CF-A4E5-4EA278077C70}"/>
              </a:ext>
            </a:extLst>
          </p:cNvPr>
          <p:cNvSpPr/>
          <p:nvPr/>
        </p:nvSpPr>
        <p:spPr>
          <a:xfrm>
            <a:off x="4045744" y="3719247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2E36D-F270-C3F1-08F0-3E7DC9CDE3FF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068604" y="3608579"/>
            <a:ext cx="0" cy="11066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E32EDA8-4487-FC21-D0BE-AA212C399D1B}"/>
              </a:ext>
            </a:extLst>
          </p:cNvPr>
          <p:cNvCxnSpPr>
            <a:cxnSpLocks/>
          </p:cNvCxnSpPr>
          <p:nvPr/>
        </p:nvCxnSpPr>
        <p:spPr>
          <a:xfrm>
            <a:off x="4065953" y="2807222"/>
            <a:ext cx="385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FD34BE6-2CC9-BE85-6C45-E2E695678874}"/>
              </a:ext>
            </a:extLst>
          </p:cNvPr>
          <p:cNvSpPr/>
          <p:nvPr/>
        </p:nvSpPr>
        <p:spPr>
          <a:xfrm>
            <a:off x="4045744" y="3089795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9551165-69DA-4265-62B1-A08436580F3C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4068604" y="2807222"/>
            <a:ext cx="0" cy="282573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791058-075B-D9B4-AA3D-52C939C3CD2C}"/>
              </a:ext>
            </a:extLst>
          </p:cNvPr>
          <p:cNvCxnSpPr>
            <a:cxnSpLocks/>
          </p:cNvCxnSpPr>
          <p:nvPr/>
        </p:nvCxnSpPr>
        <p:spPr>
          <a:xfrm>
            <a:off x="5083094" y="3419492"/>
            <a:ext cx="33084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430F1D7-E83E-6007-3002-E053964DE416}"/>
              </a:ext>
            </a:extLst>
          </p:cNvPr>
          <p:cNvGrpSpPr/>
          <p:nvPr/>
        </p:nvGrpSpPr>
        <p:grpSpPr>
          <a:xfrm flipV="1">
            <a:off x="4068017" y="3750517"/>
            <a:ext cx="385184" cy="282573"/>
            <a:chOff x="4218353" y="2959622"/>
            <a:chExt cx="385184" cy="28257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8ABDC9E-DB17-72BD-A5DE-DA8264AA04DC}"/>
                </a:ext>
              </a:extLst>
            </p:cNvPr>
            <p:cNvCxnSpPr>
              <a:cxnSpLocks/>
            </p:cNvCxnSpPr>
            <p:nvPr/>
          </p:nvCxnSpPr>
          <p:spPr>
            <a:xfrm>
              <a:off x="4218353" y="2959622"/>
              <a:ext cx="385184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9763A3-C243-EAAD-074C-6B4B85FE7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1004" y="2959622"/>
              <a:ext cx="0" cy="28257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0FB14F-070A-B32E-D16F-5D137C7C5A7C}"/>
              </a:ext>
            </a:extLst>
          </p:cNvPr>
          <p:cNvCxnSpPr>
            <a:cxnSpLocks/>
          </p:cNvCxnSpPr>
          <p:nvPr/>
        </p:nvCxnSpPr>
        <p:spPr>
          <a:xfrm>
            <a:off x="5093864" y="2600340"/>
            <a:ext cx="69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063D93-3621-775E-1CAF-FD0501950703}"/>
              </a:ext>
            </a:extLst>
          </p:cNvPr>
          <p:cNvCxnSpPr>
            <a:cxnSpLocks/>
          </p:cNvCxnSpPr>
          <p:nvPr/>
        </p:nvCxnSpPr>
        <p:spPr>
          <a:xfrm flipV="1">
            <a:off x="4061663" y="3246182"/>
            <a:ext cx="385184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508E4C3-6DEC-D61D-CAB1-78838B4D956C}"/>
              </a:ext>
            </a:extLst>
          </p:cNvPr>
          <p:cNvCxnSpPr>
            <a:cxnSpLocks/>
          </p:cNvCxnSpPr>
          <p:nvPr/>
        </p:nvCxnSpPr>
        <p:spPr>
          <a:xfrm>
            <a:off x="4064314" y="3135514"/>
            <a:ext cx="0" cy="11066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A457CF-3DBA-DEFA-4D01-7168D484C34B}"/>
              </a:ext>
            </a:extLst>
          </p:cNvPr>
          <p:cNvCxnSpPr>
            <a:cxnSpLocks/>
          </p:cNvCxnSpPr>
          <p:nvPr/>
        </p:nvCxnSpPr>
        <p:spPr>
          <a:xfrm>
            <a:off x="5093864" y="4247872"/>
            <a:ext cx="69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058FF0F-6842-B56A-DB2F-44222CD5E951}"/>
              </a:ext>
            </a:extLst>
          </p:cNvPr>
          <p:cNvCxnSpPr>
            <a:cxnSpLocks/>
          </p:cNvCxnSpPr>
          <p:nvPr/>
        </p:nvCxnSpPr>
        <p:spPr>
          <a:xfrm>
            <a:off x="6424104" y="4031450"/>
            <a:ext cx="3386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1B1B7E7-BC68-DEAE-F83B-E1886F059D5E}"/>
              </a:ext>
            </a:extLst>
          </p:cNvPr>
          <p:cNvSpPr/>
          <p:nvPr/>
        </p:nvSpPr>
        <p:spPr>
          <a:xfrm>
            <a:off x="6737006" y="4002985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C88BF2-22EC-5E29-A297-B2BE593F6BAD}"/>
              </a:ext>
            </a:extLst>
          </p:cNvPr>
          <p:cNvCxnSpPr>
            <a:cxnSpLocks/>
          </p:cNvCxnSpPr>
          <p:nvPr/>
        </p:nvCxnSpPr>
        <p:spPr>
          <a:xfrm flipV="1">
            <a:off x="6759866" y="3750517"/>
            <a:ext cx="0" cy="25246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59727BD-D39D-EDC1-1A94-80388CED102B}"/>
              </a:ext>
            </a:extLst>
          </p:cNvPr>
          <p:cNvCxnSpPr>
            <a:cxnSpLocks/>
          </p:cNvCxnSpPr>
          <p:nvPr/>
        </p:nvCxnSpPr>
        <p:spPr>
          <a:xfrm flipV="1">
            <a:off x="6759866" y="4033090"/>
            <a:ext cx="0" cy="17149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1C478D8-43BD-7890-1FA0-6D02B1D1AFA9}"/>
              </a:ext>
            </a:extLst>
          </p:cNvPr>
          <p:cNvCxnSpPr>
            <a:cxnSpLocks/>
          </p:cNvCxnSpPr>
          <p:nvPr/>
        </p:nvCxnSpPr>
        <p:spPr>
          <a:xfrm>
            <a:off x="6761130" y="4204588"/>
            <a:ext cx="3386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E5691727-05D2-899F-AB43-6C01917CF4C0}"/>
              </a:ext>
            </a:extLst>
          </p:cNvPr>
          <p:cNvSpPr/>
          <p:nvPr/>
        </p:nvSpPr>
        <p:spPr>
          <a:xfrm>
            <a:off x="4045157" y="4360921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1818516-3F02-CA77-EEBF-7BA4635D756D}"/>
              </a:ext>
            </a:extLst>
          </p:cNvPr>
          <p:cNvCxnSpPr>
            <a:cxnSpLocks/>
          </p:cNvCxnSpPr>
          <p:nvPr/>
        </p:nvCxnSpPr>
        <p:spPr>
          <a:xfrm flipV="1">
            <a:off x="4068017" y="4391026"/>
            <a:ext cx="0" cy="32241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279E9C-AD15-9E51-99BD-52A98569CCB0}"/>
              </a:ext>
            </a:extLst>
          </p:cNvPr>
          <p:cNvCxnSpPr>
            <a:cxnSpLocks/>
          </p:cNvCxnSpPr>
          <p:nvPr/>
        </p:nvCxnSpPr>
        <p:spPr>
          <a:xfrm>
            <a:off x="6761130" y="4612940"/>
            <a:ext cx="3386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340E280-64B9-1B4D-43C8-A4605ADE9E86}"/>
              </a:ext>
            </a:extLst>
          </p:cNvPr>
          <p:cNvCxnSpPr>
            <a:cxnSpLocks/>
          </p:cNvCxnSpPr>
          <p:nvPr/>
        </p:nvCxnSpPr>
        <p:spPr>
          <a:xfrm>
            <a:off x="4068017" y="4716276"/>
            <a:ext cx="26918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6147E3A-63A7-F235-9E06-10F4FE84E762}"/>
              </a:ext>
            </a:extLst>
          </p:cNvPr>
          <p:cNvCxnSpPr>
            <a:cxnSpLocks/>
          </p:cNvCxnSpPr>
          <p:nvPr/>
        </p:nvCxnSpPr>
        <p:spPr>
          <a:xfrm flipV="1">
            <a:off x="6759866" y="4612940"/>
            <a:ext cx="0" cy="10208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F4ABBAE6-6868-4079-F09C-5AE31434E176}"/>
              </a:ext>
            </a:extLst>
          </p:cNvPr>
          <p:cNvSpPr/>
          <p:nvPr/>
        </p:nvSpPr>
        <p:spPr>
          <a:xfrm flipV="1">
            <a:off x="4045157" y="2451431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7387B97-EBCC-C1DC-E460-C6D27113DDE5}"/>
              </a:ext>
            </a:extLst>
          </p:cNvPr>
          <p:cNvCxnSpPr>
            <a:cxnSpLocks/>
          </p:cNvCxnSpPr>
          <p:nvPr/>
        </p:nvCxnSpPr>
        <p:spPr>
          <a:xfrm>
            <a:off x="4068017" y="2124037"/>
            <a:ext cx="0" cy="32241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B87B01-1F93-86A1-A2F4-C4752D792EC1}"/>
              </a:ext>
            </a:extLst>
          </p:cNvPr>
          <p:cNvCxnSpPr>
            <a:cxnSpLocks/>
          </p:cNvCxnSpPr>
          <p:nvPr/>
        </p:nvCxnSpPr>
        <p:spPr>
          <a:xfrm flipV="1">
            <a:off x="6761130" y="2224533"/>
            <a:ext cx="3386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F45E477-AD91-0DF6-DFEF-EE543794E1B9}"/>
              </a:ext>
            </a:extLst>
          </p:cNvPr>
          <p:cNvCxnSpPr>
            <a:cxnSpLocks/>
          </p:cNvCxnSpPr>
          <p:nvPr/>
        </p:nvCxnSpPr>
        <p:spPr>
          <a:xfrm flipV="1">
            <a:off x="4068017" y="2121197"/>
            <a:ext cx="26918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D7EABA4-2071-4EFF-F5AB-0D6B4564A9C9}"/>
              </a:ext>
            </a:extLst>
          </p:cNvPr>
          <p:cNvCxnSpPr>
            <a:cxnSpLocks/>
          </p:cNvCxnSpPr>
          <p:nvPr/>
        </p:nvCxnSpPr>
        <p:spPr>
          <a:xfrm>
            <a:off x="6759866" y="2122447"/>
            <a:ext cx="0" cy="10208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6B1E00A-9490-8BE1-B67B-CB274FA317C4}"/>
              </a:ext>
            </a:extLst>
          </p:cNvPr>
          <p:cNvCxnSpPr>
            <a:cxnSpLocks/>
          </p:cNvCxnSpPr>
          <p:nvPr/>
        </p:nvCxnSpPr>
        <p:spPr>
          <a:xfrm flipV="1">
            <a:off x="6418142" y="2790511"/>
            <a:ext cx="3386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2409E0E8-BDE8-24CA-5DE6-2D76A8442F6C}"/>
              </a:ext>
            </a:extLst>
          </p:cNvPr>
          <p:cNvSpPr/>
          <p:nvPr/>
        </p:nvSpPr>
        <p:spPr>
          <a:xfrm flipV="1">
            <a:off x="6731044" y="2773257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58CEC3B-FFF5-BA30-D671-DC7D622568E6}"/>
              </a:ext>
            </a:extLst>
          </p:cNvPr>
          <p:cNvCxnSpPr>
            <a:cxnSpLocks/>
          </p:cNvCxnSpPr>
          <p:nvPr/>
        </p:nvCxnSpPr>
        <p:spPr>
          <a:xfrm>
            <a:off x="6753904" y="2818976"/>
            <a:ext cx="0" cy="29367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1F9528B-D79D-ABC8-EEEF-83F1B5150F92}"/>
              </a:ext>
            </a:extLst>
          </p:cNvPr>
          <p:cNvGrpSpPr/>
          <p:nvPr/>
        </p:nvGrpSpPr>
        <p:grpSpPr>
          <a:xfrm flipV="1">
            <a:off x="6753904" y="2627691"/>
            <a:ext cx="339910" cy="171498"/>
            <a:chOff x="6964487" y="2790078"/>
            <a:chExt cx="339910" cy="171498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385D73C-72BB-27C2-25A9-65E7DFCE8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4487" y="2790078"/>
              <a:ext cx="0" cy="17149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2F3561E-3498-68B5-25A1-515BA63B2BD7}"/>
                </a:ext>
              </a:extLst>
            </p:cNvPr>
            <p:cNvCxnSpPr>
              <a:cxnSpLocks/>
            </p:cNvCxnSpPr>
            <p:nvPr/>
          </p:nvCxnSpPr>
          <p:spPr>
            <a:xfrm>
              <a:off x="6965751" y="2961576"/>
              <a:ext cx="3386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D2265EF8-492E-E425-E64D-8102E2A81BE7}"/>
              </a:ext>
            </a:extLst>
          </p:cNvPr>
          <p:cNvSpPr/>
          <p:nvPr/>
        </p:nvSpPr>
        <p:spPr>
          <a:xfrm>
            <a:off x="5383549" y="3401247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46ACE3-05A8-E03C-1971-DE7AF3347BF9}"/>
              </a:ext>
            </a:extLst>
          </p:cNvPr>
          <p:cNvCxnSpPr>
            <a:cxnSpLocks/>
          </p:cNvCxnSpPr>
          <p:nvPr/>
        </p:nvCxnSpPr>
        <p:spPr>
          <a:xfrm flipV="1">
            <a:off x="5406409" y="3019425"/>
            <a:ext cx="0" cy="381822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D8DB0B3-F214-EC7A-F988-30B0863643C4}"/>
              </a:ext>
            </a:extLst>
          </p:cNvPr>
          <p:cNvCxnSpPr>
            <a:cxnSpLocks/>
          </p:cNvCxnSpPr>
          <p:nvPr/>
        </p:nvCxnSpPr>
        <p:spPr>
          <a:xfrm flipH="1">
            <a:off x="5413941" y="3019425"/>
            <a:ext cx="364356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FE2E0C3-CA62-B9D4-F5E5-A548238ABBE5}"/>
              </a:ext>
            </a:extLst>
          </p:cNvPr>
          <p:cNvGrpSpPr/>
          <p:nvPr/>
        </p:nvGrpSpPr>
        <p:grpSpPr>
          <a:xfrm flipV="1">
            <a:off x="5406409" y="3438509"/>
            <a:ext cx="371888" cy="381822"/>
            <a:chOff x="5558809" y="3171825"/>
            <a:chExt cx="371888" cy="381822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7A47630-47A0-C17D-C55D-C4F3B2F53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809" y="3171825"/>
              <a:ext cx="0" cy="38182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ED52C48-5546-F30F-6EB4-AAE12F5CA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6341" y="3171825"/>
              <a:ext cx="364356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Title 1">
            <a:extLst>
              <a:ext uri="{FF2B5EF4-FFF2-40B4-BE49-F238E27FC236}">
                <a16:creationId xmlns:a16="http://schemas.microsoft.com/office/drawing/2014/main" id="{283BE529-C70E-1FB8-2DEE-D4709502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r>
              <a:rPr lang="fr-LU" dirty="0"/>
              <a:t>Traces </a:t>
            </a:r>
            <a:r>
              <a:rPr lang="fr-LU" dirty="0" err="1"/>
              <a:t>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2B75DF-1F40-71C3-8867-01A1759370DA}"/>
              </a:ext>
            </a:extLst>
          </p:cNvPr>
          <p:cNvSpPr/>
          <p:nvPr/>
        </p:nvSpPr>
        <p:spPr>
          <a:xfrm>
            <a:off x="3637588" y="1952625"/>
            <a:ext cx="4905375" cy="2952750"/>
          </a:xfrm>
          <a:prstGeom prst="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19050">
            <a:solidFill>
              <a:srgbClr val="6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22BB7-6505-3DE0-EEB8-0900D6E2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Traces </a:t>
            </a:r>
            <a:r>
              <a:rPr lang="fr-LU" dirty="0" err="1"/>
              <a:t>generation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E8ECA-108F-0FD6-D297-57292B59A06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algn="l"/>
            <a:fld id="{F2871B43-7331-43AF-84D8-36725A042F08}" type="slidenum">
              <a:rPr lang="en-US" smtClean="0"/>
              <a:pPr algn="l"/>
              <a:t>9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194CC5-3172-D8D8-9105-645DA4EE1029}"/>
              </a:ext>
            </a:extLst>
          </p:cNvPr>
          <p:cNvCxnSpPr>
            <a:cxnSpLocks/>
          </p:cNvCxnSpPr>
          <p:nvPr/>
        </p:nvCxnSpPr>
        <p:spPr>
          <a:xfrm flipV="1">
            <a:off x="2271710" y="2472152"/>
            <a:ext cx="2175137" cy="3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A78DB-C7BE-E2B8-0791-EDE36C1E68FD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271710" y="3112655"/>
            <a:ext cx="1774034" cy="33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5F7E29-80D1-8B4F-14B1-0FA81BA47A07}"/>
              </a:ext>
            </a:extLst>
          </p:cNvPr>
          <p:cNvCxnSpPr>
            <a:cxnSpLocks/>
          </p:cNvCxnSpPr>
          <p:nvPr/>
        </p:nvCxnSpPr>
        <p:spPr>
          <a:xfrm>
            <a:off x="2271710" y="3742029"/>
            <a:ext cx="18073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66FF47-4D13-B530-2CF3-A3DC42794A9F}"/>
              </a:ext>
            </a:extLst>
          </p:cNvPr>
          <p:cNvCxnSpPr>
            <a:cxnSpLocks/>
          </p:cNvCxnSpPr>
          <p:nvPr/>
        </p:nvCxnSpPr>
        <p:spPr>
          <a:xfrm>
            <a:off x="2271710" y="4382109"/>
            <a:ext cx="21779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6FA397-75D2-A012-55C6-7BCA8A587A02}"/>
              </a:ext>
            </a:extLst>
          </p:cNvPr>
          <p:cNvCxnSpPr>
            <a:cxnSpLocks/>
          </p:cNvCxnSpPr>
          <p:nvPr/>
        </p:nvCxnSpPr>
        <p:spPr>
          <a:xfrm>
            <a:off x="6753904" y="3115969"/>
            <a:ext cx="316638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5C2B24-BDB5-99D8-F354-FDB503B4BDE7}"/>
              </a:ext>
            </a:extLst>
          </p:cNvPr>
          <p:cNvCxnSpPr>
            <a:cxnSpLocks/>
          </p:cNvCxnSpPr>
          <p:nvPr/>
        </p:nvCxnSpPr>
        <p:spPr>
          <a:xfrm>
            <a:off x="6759866" y="3742029"/>
            <a:ext cx="3160424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4B5C97-EFEB-0ACF-0B62-5F4A16820FCE}"/>
              </a:ext>
            </a:extLst>
          </p:cNvPr>
          <p:cNvCxnSpPr>
            <a:cxnSpLocks/>
          </p:cNvCxnSpPr>
          <p:nvPr/>
        </p:nvCxnSpPr>
        <p:spPr>
          <a:xfrm>
            <a:off x="7738214" y="4382109"/>
            <a:ext cx="21820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CE9B21-8437-AD4D-49AA-BC16CFBC695E}"/>
                  </a:ext>
                </a:extLst>
              </p:cNvPr>
              <p:cNvSpPr txBox="1"/>
              <p:nvPr/>
            </p:nvSpPr>
            <p:spPr>
              <a:xfrm>
                <a:off x="1858258" y="2885136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CE9B21-8437-AD4D-49AA-BC16CFBC6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58" y="2885136"/>
                <a:ext cx="413449" cy="461665"/>
              </a:xfrm>
              <a:prstGeom prst="rect">
                <a:avLst/>
              </a:prstGeom>
              <a:blipFill>
                <a:blip r:embed="rId2"/>
                <a:stretch>
                  <a:fillRect r="-1176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E04FA4-AE9B-D57B-718D-181B8AADA217}"/>
                  </a:ext>
                </a:extLst>
              </p:cNvPr>
              <p:cNvSpPr txBox="1"/>
              <p:nvPr/>
            </p:nvSpPr>
            <p:spPr>
              <a:xfrm>
                <a:off x="1858257" y="2241320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L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E04FA4-AE9B-D57B-718D-181B8AADA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57" y="2241320"/>
                <a:ext cx="413449" cy="461665"/>
              </a:xfrm>
              <a:prstGeom prst="rect">
                <a:avLst/>
              </a:prstGeom>
              <a:blipFill>
                <a:blip r:embed="rId3"/>
                <a:stretch>
                  <a:fillRect r="-10294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F01C5E-85CB-3322-68E1-73C19C8F0514}"/>
                  </a:ext>
                </a:extLst>
              </p:cNvPr>
              <p:cNvSpPr txBox="1"/>
              <p:nvPr/>
            </p:nvSpPr>
            <p:spPr>
              <a:xfrm>
                <a:off x="1858256" y="3509993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LU" sz="24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8F01C5E-85CB-3322-68E1-73C19C8F0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56" y="3509993"/>
                <a:ext cx="413449" cy="461665"/>
              </a:xfrm>
              <a:prstGeom prst="rect">
                <a:avLst/>
              </a:prstGeom>
              <a:blipFill>
                <a:blip r:embed="rId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69057F-AD80-9458-9AE9-03069F7FC5F7}"/>
                  </a:ext>
                </a:extLst>
              </p:cNvPr>
              <p:cNvSpPr txBox="1"/>
              <p:nvPr/>
            </p:nvSpPr>
            <p:spPr>
              <a:xfrm>
                <a:off x="1858256" y="4151275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LU" sz="24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69057F-AD80-9458-9AE9-03069F7F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56" y="4151275"/>
                <a:ext cx="413449" cy="461665"/>
              </a:xfrm>
              <a:prstGeom prst="rect">
                <a:avLst/>
              </a:prstGeom>
              <a:blipFill>
                <a:blip r:embed="rId5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938243-A839-E150-CD48-418C45785BFB}"/>
                  </a:ext>
                </a:extLst>
              </p:cNvPr>
              <p:cNvSpPr txBox="1"/>
              <p:nvPr/>
            </p:nvSpPr>
            <p:spPr>
              <a:xfrm>
                <a:off x="9920290" y="2885136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938243-A839-E150-CD48-418C4578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90" y="2885136"/>
                <a:ext cx="413449" cy="461665"/>
              </a:xfrm>
              <a:prstGeom prst="rect">
                <a:avLst/>
              </a:prstGeom>
              <a:blipFill>
                <a:blip r:embed="rId6"/>
                <a:stretch>
                  <a:fillRect l="-4412" r="-735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979B96-1ECC-4D88-3876-8CF52DB66E25}"/>
                  </a:ext>
                </a:extLst>
              </p:cNvPr>
              <p:cNvSpPr txBox="1"/>
              <p:nvPr/>
            </p:nvSpPr>
            <p:spPr>
              <a:xfrm>
                <a:off x="9920289" y="2241320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979B96-1ECC-4D88-3876-8CF52DB66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89" y="2241320"/>
                <a:ext cx="413449" cy="461665"/>
              </a:xfrm>
              <a:prstGeom prst="rect">
                <a:avLst/>
              </a:prstGeom>
              <a:blipFill>
                <a:blip r:embed="rId7"/>
                <a:stretch>
                  <a:fillRect l="-4412" r="-5882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A7789-C233-CCE7-5500-B4FD0D5FF2C2}"/>
                  </a:ext>
                </a:extLst>
              </p:cNvPr>
              <p:cNvSpPr txBox="1"/>
              <p:nvPr/>
            </p:nvSpPr>
            <p:spPr>
              <a:xfrm>
                <a:off x="9920288" y="3509993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A7789-C233-CCE7-5500-B4FD0D5FF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88" y="3509993"/>
                <a:ext cx="413449" cy="461665"/>
              </a:xfrm>
              <a:prstGeom prst="rect">
                <a:avLst/>
              </a:prstGeom>
              <a:blipFill>
                <a:blip r:embed="rId8"/>
                <a:stretch>
                  <a:fillRect l="-4412" r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3D6F87-FA32-F204-D9A3-69DF8788929B}"/>
                  </a:ext>
                </a:extLst>
              </p:cNvPr>
              <p:cNvSpPr txBox="1"/>
              <p:nvPr/>
            </p:nvSpPr>
            <p:spPr>
              <a:xfrm>
                <a:off x="9920288" y="4151275"/>
                <a:ext cx="4134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L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L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3D6F87-FA32-F204-D9A3-69DF87889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288" y="4151275"/>
                <a:ext cx="413449" cy="461665"/>
              </a:xfrm>
              <a:prstGeom prst="rect">
                <a:avLst/>
              </a:prstGeom>
              <a:blipFill>
                <a:blip r:embed="rId9"/>
                <a:stretch>
                  <a:fillRect l="-4412" r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B95EE0D-C33F-087E-7898-FF55B7211F19}"/>
              </a:ext>
            </a:extLst>
          </p:cNvPr>
          <p:cNvSpPr/>
          <p:nvPr/>
        </p:nvSpPr>
        <p:spPr>
          <a:xfrm>
            <a:off x="4453785" y="3927832"/>
            <a:ext cx="640080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9C5292-D0B0-34C4-45A2-4F8415CD518A}"/>
              </a:ext>
            </a:extLst>
          </p:cNvPr>
          <p:cNvGrpSpPr/>
          <p:nvPr/>
        </p:nvGrpSpPr>
        <p:grpSpPr>
          <a:xfrm>
            <a:off x="5775444" y="3719247"/>
            <a:ext cx="648660" cy="646533"/>
            <a:chOff x="4317353" y="3628838"/>
            <a:chExt cx="648660" cy="6465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CA19ED-CFCA-16C5-BF24-3A4C7DA89FAF}"/>
                </a:ext>
              </a:extLst>
            </p:cNvPr>
            <p:cNvSpPr/>
            <p:nvPr/>
          </p:nvSpPr>
          <p:spPr>
            <a:xfrm>
              <a:off x="4325933" y="362883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C0B0C5-DFEC-74B4-7293-E58F0145FC36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4C0B0C5-DFEC-74B4-7293-E58F0145F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0"/>
                  <a:stretch>
                    <a:fillRect r="-2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637F4E-56F0-FD0E-A491-AA53821533CC}"/>
              </a:ext>
            </a:extLst>
          </p:cNvPr>
          <p:cNvCxnSpPr>
            <a:cxnSpLocks/>
          </p:cNvCxnSpPr>
          <p:nvPr/>
        </p:nvCxnSpPr>
        <p:spPr>
          <a:xfrm>
            <a:off x="4065953" y="3608579"/>
            <a:ext cx="385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7660464-CFD7-86B6-710A-822CDBA0648E}"/>
              </a:ext>
            </a:extLst>
          </p:cNvPr>
          <p:cNvSpPr/>
          <p:nvPr/>
        </p:nvSpPr>
        <p:spPr>
          <a:xfrm>
            <a:off x="4453785" y="2280300"/>
            <a:ext cx="640080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17910C-0CBE-B3F8-DC55-9AF1F5572B52}"/>
              </a:ext>
            </a:extLst>
          </p:cNvPr>
          <p:cNvGrpSpPr/>
          <p:nvPr/>
        </p:nvGrpSpPr>
        <p:grpSpPr>
          <a:xfrm>
            <a:off x="5775444" y="2449996"/>
            <a:ext cx="648660" cy="662658"/>
            <a:chOff x="4317353" y="3629040"/>
            <a:chExt cx="648660" cy="66265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ED73D7-FEC7-BA1C-B781-3229E9A16F33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9A65AF4-5863-6BE7-EA14-D15E6F8C1097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9A65AF4-5863-6BE7-EA14-D15E6F8C1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1"/>
                  <a:stretch>
                    <a:fillRect r="-2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6469A-BEA3-7C6B-71B6-D68D2E9A0F2B}"/>
              </a:ext>
            </a:extLst>
          </p:cNvPr>
          <p:cNvSpPr/>
          <p:nvPr/>
        </p:nvSpPr>
        <p:spPr>
          <a:xfrm>
            <a:off x="7091196" y="2150201"/>
            <a:ext cx="640080" cy="640080"/>
          </a:xfrm>
          <a:prstGeom prst="rect">
            <a:avLst/>
          </a:prstGeom>
          <a:solidFill>
            <a:srgbClr val="3A3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LU" sz="3600" dirty="0"/>
              <a:t>&amp;</a:t>
            </a:r>
            <a:endParaRPr lang="en-US" sz="3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9FB603-A427-FC7C-260B-E4AFD33C8998}"/>
              </a:ext>
            </a:extLst>
          </p:cNvPr>
          <p:cNvGrpSpPr/>
          <p:nvPr/>
        </p:nvGrpSpPr>
        <p:grpSpPr>
          <a:xfrm>
            <a:off x="7091196" y="4050778"/>
            <a:ext cx="648660" cy="662658"/>
            <a:chOff x="4317353" y="3629040"/>
            <a:chExt cx="648660" cy="6626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CAAB45-4067-4ED0-3167-D49D3D8082AB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9EA310-AA50-F55C-DDA8-B64E1FCC50FF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9EA310-AA50-F55C-DDA8-B64E1FCC5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2"/>
                  <a:stretch>
                    <a:fillRect r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07461B-4EDF-C46E-8FD8-F4CDD93C6CAD}"/>
              </a:ext>
            </a:extLst>
          </p:cNvPr>
          <p:cNvGrpSpPr/>
          <p:nvPr/>
        </p:nvGrpSpPr>
        <p:grpSpPr>
          <a:xfrm>
            <a:off x="4434434" y="3096327"/>
            <a:ext cx="648660" cy="662658"/>
            <a:chOff x="4317353" y="3629040"/>
            <a:chExt cx="648660" cy="66265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C5A624-A3FC-1D49-2183-402E3F3F05F8}"/>
                </a:ext>
              </a:extLst>
            </p:cNvPr>
            <p:cNvSpPr/>
            <p:nvPr/>
          </p:nvSpPr>
          <p:spPr>
            <a:xfrm>
              <a:off x="4325933" y="3651618"/>
              <a:ext cx="640080" cy="640080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8A2517-4D71-A454-5A70-0A58AFBF2436}"/>
                    </a:ext>
                  </a:extLst>
                </p:cNvPr>
                <p:cNvSpPr txBox="1"/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8A2517-4D71-A454-5A70-0A58AFBF2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353" y="3629040"/>
                  <a:ext cx="501335" cy="646331"/>
                </a:xfrm>
                <a:prstGeom prst="rect">
                  <a:avLst/>
                </a:prstGeom>
                <a:blipFill>
                  <a:blip r:embed="rId13"/>
                  <a:stretch>
                    <a:fillRect r="-2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B26BD4A5-BDDF-04CF-A4E5-4EA278077C70}"/>
              </a:ext>
            </a:extLst>
          </p:cNvPr>
          <p:cNvSpPr/>
          <p:nvPr/>
        </p:nvSpPr>
        <p:spPr>
          <a:xfrm>
            <a:off x="4045744" y="3719247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2E36D-F270-C3F1-08F0-3E7DC9CDE3FF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068604" y="3608579"/>
            <a:ext cx="0" cy="11066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E32EDA8-4487-FC21-D0BE-AA212C399D1B}"/>
              </a:ext>
            </a:extLst>
          </p:cNvPr>
          <p:cNvCxnSpPr>
            <a:cxnSpLocks/>
          </p:cNvCxnSpPr>
          <p:nvPr/>
        </p:nvCxnSpPr>
        <p:spPr>
          <a:xfrm>
            <a:off x="4065953" y="2807222"/>
            <a:ext cx="38518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4FD34BE6-2CC9-BE85-6C45-E2E695678874}"/>
              </a:ext>
            </a:extLst>
          </p:cNvPr>
          <p:cNvSpPr/>
          <p:nvPr/>
        </p:nvSpPr>
        <p:spPr>
          <a:xfrm>
            <a:off x="4045744" y="3089795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9551165-69DA-4265-62B1-A08436580F3C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4068604" y="2807222"/>
            <a:ext cx="0" cy="282573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E448B0-475D-DA90-1EF3-D76359083C1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738214" y="2472152"/>
            <a:ext cx="2182075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C791058-075B-D9B4-AA3D-52C939C3CD2C}"/>
              </a:ext>
            </a:extLst>
          </p:cNvPr>
          <p:cNvCxnSpPr>
            <a:cxnSpLocks/>
          </p:cNvCxnSpPr>
          <p:nvPr/>
        </p:nvCxnSpPr>
        <p:spPr>
          <a:xfrm>
            <a:off x="5083094" y="3419492"/>
            <a:ext cx="33084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430F1D7-E83E-6007-3002-E053964DE416}"/>
              </a:ext>
            </a:extLst>
          </p:cNvPr>
          <p:cNvGrpSpPr/>
          <p:nvPr/>
        </p:nvGrpSpPr>
        <p:grpSpPr>
          <a:xfrm flipV="1">
            <a:off x="4068017" y="3750517"/>
            <a:ext cx="385184" cy="282573"/>
            <a:chOff x="4218353" y="2959622"/>
            <a:chExt cx="385184" cy="282573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8ABDC9E-DB17-72BD-A5DE-DA8264AA04DC}"/>
                </a:ext>
              </a:extLst>
            </p:cNvPr>
            <p:cNvCxnSpPr>
              <a:cxnSpLocks/>
            </p:cNvCxnSpPr>
            <p:nvPr/>
          </p:nvCxnSpPr>
          <p:spPr>
            <a:xfrm>
              <a:off x="4218353" y="2959622"/>
              <a:ext cx="385184" cy="0"/>
            </a:xfrm>
            <a:prstGeom prst="line">
              <a:avLst/>
            </a:prstGeom>
            <a:ln w="254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9763A3-C243-EAAD-074C-6B4B85FE7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1004" y="2959622"/>
              <a:ext cx="0" cy="282573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0FB14F-070A-B32E-D16F-5D137C7C5A7C}"/>
              </a:ext>
            </a:extLst>
          </p:cNvPr>
          <p:cNvCxnSpPr>
            <a:cxnSpLocks/>
          </p:cNvCxnSpPr>
          <p:nvPr/>
        </p:nvCxnSpPr>
        <p:spPr>
          <a:xfrm>
            <a:off x="5093864" y="2600340"/>
            <a:ext cx="69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063D93-3621-775E-1CAF-FD0501950703}"/>
              </a:ext>
            </a:extLst>
          </p:cNvPr>
          <p:cNvCxnSpPr>
            <a:cxnSpLocks/>
          </p:cNvCxnSpPr>
          <p:nvPr/>
        </p:nvCxnSpPr>
        <p:spPr>
          <a:xfrm flipV="1">
            <a:off x="4061663" y="3246182"/>
            <a:ext cx="385184" cy="0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508E4C3-6DEC-D61D-CAB1-78838B4D956C}"/>
              </a:ext>
            </a:extLst>
          </p:cNvPr>
          <p:cNvCxnSpPr>
            <a:cxnSpLocks/>
          </p:cNvCxnSpPr>
          <p:nvPr/>
        </p:nvCxnSpPr>
        <p:spPr>
          <a:xfrm>
            <a:off x="4064314" y="3135514"/>
            <a:ext cx="0" cy="11066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A457CF-3DBA-DEFA-4D01-7168D484C34B}"/>
              </a:ext>
            </a:extLst>
          </p:cNvPr>
          <p:cNvCxnSpPr>
            <a:cxnSpLocks/>
          </p:cNvCxnSpPr>
          <p:nvPr/>
        </p:nvCxnSpPr>
        <p:spPr>
          <a:xfrm>
            <a:off x="5093864" y="4247872"/>
            <a:ext cx="69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058FF0F-6842-B56A-DB2F-44222CD5E951}"/>
              </a:ext>
            </a:extLst>
          </p:cNvPr>
          <p:cNvCxnSpPr>
            <a:cxnSpLocks/>
          </p:cNvCxnSpPr>
          <p:nvPr/>
        </p:nvCxnSpPr>
        <p:spPr>
          <a:xfrm>
            <a:off x="6424104" y="4031450"/>
            <a:ext cx="3386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1B1B7E7-BC68-DEAE-F83B-E1886F059D5E}"/>
              </a:ext>
            </a:extLst>
          </p:cNvPr>
          <p:cNvSpPr/>
          <p:nvPr/>
        </p:nvSpPr>
        <p:spPr>
          <a:xfrm>
            <a:off x="6737006" y="4002985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C88BF2-22EC-5E29-A297-B2BE593F6BAD}"/>
              </a:ext>
            </a:extLst>
          </p:cNvPr>
          <p:cNvCxnSpPr>
            <a:cxnSpLocks/>
          </p:cNvCxnSpPr>
          <p:nvPr/>
        </p:nvCxnSpPr>
        <p:spPr>
          <a:xfrm flipV="1">
            <a:off x="6759866" y="3750517"/>
            <a:ext cx="0" cy="25246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59727BD-D39D-EDC1-1A94-80388CED102B}"/>
              </a:ext>
            </a:extLst>
          </p:cNvPr>
          <p:cNvCxnSpPr>
            <a:cxnSpLocks/>
          </p:cNvCxnSpPr>
          <p:nvPr/>
        </p:nvCxnSpPr>
        <p:spPr>
          <a:xfrm flipV="1">
            <a:off x="6759866" y="4033090"/>
            <a:ext cx="0" cy="17149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1C478D8-43BD-7890-1FA0-6D02B1D1AFA9}"/>
              </a:ext>
            </a:extLst>
          </p:cNvPr>
          <p:cNvCxnSpPr>
            <a:cxnSpLocks/>
          </p:cNvCxnSpPr>
          <p:nvPr/>
        </p:nvCxnSpPr>
        <p:spPr>
          <a:xfrm>
            <a:off x="6761130" y="4204588"/>
            <a:ext cx="3386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E5691727-05D2-899F-AB43-6C01917CF4C0}"/>
              </a:ext>
            </a:extLst>
          </p:cNvPr>
          <p:cNvSpPr/>
          <p:nvPr/>
        </p:nvSpPr>
        <p:spPr>
          <a:xfrm>
            <a:off x="4045157" y="4360921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1818516-3F02-CA77-EEBF-7BA4635D756D}"/>
              </a:ext>
            </a:extLst>
          </p:cNvPr>
          <p:cNvCxnSpPr>
            <a:cxnSpLocks/>
          </p:cNvCxnSpPr>
          <p:nvPr/>
        </p:nvCxnSpPr>
        <p:spPr>
          <a:xfrm flipV="1">
            <a:off x="4068017" y="4391026"/>
            <a:ext cx="0" cy="32241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279E9C-AD15-9E51-99BD-52A98569CCB0}"/>
              </a:ext>
            </a:extLst>
          </p:cNvPr>
          <p:cNvCxnSpPr>
            <a:cxnSpLocks/>
          </p:cNvCxnSpPr>
          <p:nvPr/>
        </p:nvCxnSpPr>
        <p:spPr>
          <a:xfrm>
            <a:off x="6761130" y="4612940"/>
            <a:ext cx="3386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340E280-64B9-1B4D-43C8-A4605ADE9E86}"/>
              </a:ext>
            </a:extLst>
          </p:cNvPr>
          <p:cNvCxnSpPr>
            <a:cxnSpLocks/>
          </p:cNvCxnSpPr>
          <p:nvPr/>
        </p:nvCxnSpPr>
        <p:spPr>
          <a:xfrm>
            <a:off x="4068017" y="4716276"/>
            <a:ext cx="26918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6147E3A-63A7-F235-9E06-10F4FE84E762}"/>
              </a:ext>
            </a:extLst>
          </p:cNvPr>
          <p:cNvCxnSpPr>
            <a:cxnSpLocks/>
          </p:cNvCxnSpPr>
          <p:nvPr/>
        </p:nvCxnSpPr>
        <p:spPr>
          <a:xfrm flipV="1">
            <a:off x="6759866" y="4612940"/>
            <a:ext cx="0" cy="10208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F4ABBAE6-6868-4079-F09C-5AE31434E176}"/>
              </a:ext>
            </a:extLst>
          </p:cNvPr>
          <p:cNvSpPr/>
          <p:nvPr/>
        </p:nvSpPr>
        <p:spPr>
          <a:xfrm flipV="1">
            <a:off x="4045157" y="2451431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7387B97-EBCC-C1DC-E460-C6D27113DDE5}"/>
              </a:ext>
            </a:extLst>
          </p:cNvPr>
          <p:cNvCxnSpPr>
            <a:cxnSpLocks/>
          </p:cNvCxnSpPr>
          <p:nvPr/>
        </p:nvCxnSpPr>
        <p:spPr>
          <a:xfrm>
            <a:off x="4068017" y="2124037"/>
            <a:ext cx="0" cy="32241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B87B01-1F93-86A1-A2F4-C4752D792EC1}"/>
              </a:ext>
            </a:extLst>
          </p:cNvPr>
          <p:cNvCxnSpPr>
            <a:cxnSpLocks/>
          </p:cNvCxnSpPr>
          <p:nvPr/>
        </p:nvCxnSpPr>
        <p:spPr>
          <a:xfrm flipV="1">
            <a:off x="6761130" y="2224533"/>
            <a:ext cx="3386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F45E477-AD91-0DF6-DFEF-EE543794E1B9}"/>
              </a:ext>
            </a:extLst>
          </p:cNvPr>
          <p:cNvCxnSpPr>
            <a:cxnSpLocks/>
          </p:cNvCxnSpPr>
          <p:nvPr/>
        </p:nvCxnSpPr>
        <p:spPr>
          <a:xfrm flipV="1">
            <a:off x="4068017" y="2121197"/>
            <a:ext cx="26918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D7EABA4-2071-4EFF-F5AB-0D6B4564A9C9}"/>
              </a:ext>
            </a:extLst>
          </p:cNvPr>
          <p:cNvCxnSpPr>
            <a:cxnSpLocks/>
          </p:cNvCxnSpPr>
          <p:nvPr/>
        </p:nvCxnSpPr>
        <p:spPr>
          <a:xfrm>
            <a:off x="6759866" y="2122447"/>
            <a:ext cx="0" cy="102086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6B1E00A-9490-8BE1-B67B-CB274FA317C4}"/>
              </a:ext>
            </a:extLst>
          </p:cNvPr>
          <p:cNvCxnSpPr>
            <a:cxnSpLocks/>
          </p:cNvCxnSpPr>
          <p:nvPr/>
        </p:nvCxnSpPr>
        <p:spPr>
          <a:xfrm flipV="1">
            <a:off x="6418142" y="2790511"/>
            <a:ext cx="33864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2409E0E8-BDE8-24CA-5DE6-2D76A8442F6C}"/>
              </a:ext>
            </a:extLst>
          </p:cNvPr>
          <p:cNvSpPr/>
          <p:nvPr/>
        </p:nvSpPr>
        <p:spPr>
          <a:xfrm flipV="1">
            <a:off x="6731044" y="2773257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58CEC3B-FFF5-BA30-D671-DC7D622568E6}"/>
              </a:ext>
            </a:extLst>
          </p:cNvPr>
          <p:cNvCxnSpPr>
            <a:cxnSpLocks/>
          </p:cNvCxnSpPr>
          <p:nvPr/>
        </p:nvCxnSpPr>
        <p:spPr>
          <a:xfrm>
            <a:off x="6753904" y="2818976"/>
            <a:ext cx="0" cy="293678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1F9528B-D79D-ABC8-EEEF-83F1B5150F92}"/>
              </a:ext>
            </a:extLst>
          </p:cNvPr>
          <p:cNvGrpSpPr/>
          <p:nvPr/>
        </p:nvGrpSpPr>
        <p:grpSpPr>
          <a:xfrm flipV="1">
            <a:off x="6753904" y="2627691"/>
            <a:ext cx="339910" cy="171498"/>
            <a:chOff x="6964487" y="2790078"/>
            <a:chExt cx="339910" cy="171498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385D73C-72BB-27C2-25A9-65E7DFCE8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4487" y="2790078"/>
              <a:ext cx="0" cy="171498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2F3561E-3498-68B5-25A1-515BA63B2BD7}"/>
                </a:ext>
              </a:extLst>
            </p:cNvPr>
            <p:cNvCxnSpPr>
              <a:cxnSpLocks/>
            </p:cNvCxnSpPr>
            <p:nvPr/>
          </p:nvCxnSpPr>
          <p:spPr>
            <a:xfrm>
              <a:off x="6965751" y="2961576"/>
              <a:ext cx="33864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Oval 133">
            <a:extLst>
              <a:ext uri="{FF2B5EF4-FFF2-40B4-BE49-F238E27FC236}">
                <a16:creationId xmlns:a16="http://schemas.microsoft.com/office/drawing/2014/main" id="{D2265EF8-492E-E425-E64D-8102E2A81BE7}"/>
              </a:ext>
            </a:extLst>
          </p:cNvPr>
          <p:cNvSpPr/>
          <p:nvPr/>
        </p:nvSpPr>
        <p:spPr>
          <a:xfrm>
            <a:off x="5383549" y="3401247"/>
            <a:ext cx="45720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746ACE3-05A8-E03C-1971-DE7AF3347BF9}"/>
              </a:ext>
            </a:extLst>
          </p:cNvPr>
          <p:cNvCxnSpPr>
            <a:cxnSpLocks/>
          </p:cNvCxnSpPr>
          <p:nvPr/>
        </p:nvCxnSpPr>
        <p:spPr>
          <a:xfrm flipV="1">
            <a:off x="5406409" y="3019425"/>
            <a:ext cx="0" cy="381822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D8DB0B3-F214-EC7A-F988-30B0863643C4}"/>
              </a:ext>
            </a:extLst>
          </p:cNvPr>
          <p:cNvCxnSpPr>
            <a:cxnSpLocks/>
          </p:cNvCxnSpPr>
          <p:nvPr/>
        </p:nvCxnSpPr>
        <p:spPr>
          <a:xfrm flipH="1">
            <a:off x="5413941" y="3019425"/>
            <a:ext cx="364356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FE2E0C3-CA62-B9D4-F5E5-A548238ABBE5}"/>
              </a:ext>
            </a:extLst>
          </p:cNvPr>
          <p:cNvGrpSpPr/>
          <p:nvPr/>
        </p:nvGrpSpPr>
        <p:grpSpPr>
          <a:xfrm flipV="1">
            <a:off x="5406409" y="3438509"/>
            <a:ext cx="371888" cy="381822"/>
            <a:chOff x="5558809" y="3171825"/>
            <a:chExt cx="371888" cy="381822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7A47630-47A0-C17D-C55D-C4F3B2F53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809" y="3171825"/>
              <a:ext cx="0" cy="381822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ED52C48-5546-F30F-6EB4-AAE12F5CA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6341" y="3171825"/>
              <a:ext cx="364356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E7CEFD-0DFA-E700-AF4F-49CCDE56800C}"/>
              </a:ext>
            </a:extLst>
          </p:cNvPr>
          <p:cNvGrpSpPr/>
          <p:nvPr/>
        </p:nvGrpSpPr>
        <p:grpSpPr>
          <a:xfrm>
            <a:off x="4967444" y="3260076"/>
            <a:ext cx="293285" cy="308396"/>
            <a:chOff x="838199" y="2693460"/>
            <a:chExt cx="293285" cy="30839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F9FFA3-1544-A442-810C-52BFBC9FD4F4}"/>
                </a:ext>
              </a:extLst>
            </p:cNvPr>
            <p:cNvSpPr/>
            <p:nvPr/>
          </p:nvSpPr>
          <p:spPr>
            <a:xfrm>
              <a:off x="838203" y="2727536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DCF6BD-D319-80C1-64EF-01CAD2857597}"/>
                    </a:ext>
                  </a:extLst>
                </p:cNvPr>
                <p:cNvSpPr txBox="1"/>
                <p:nvPr/>
              </p:nvSpPr>
              <p:spPr>
                <a:xfrm>
                  <a:off x="838199" y="2693460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DCF6BD-D319-80C1-64EF-01CAD28575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693460"/>
                  <a:ext cx="293285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2500" r="-625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99CC64-1F16-244B-889B-0C081A87C3A1}"/>
              </a:ext>
            </a:extLst>
          </p:cNvPr>
          <p:cNvGrpSpPr/>
          <p:nvPr/>
        </p:nvGrpSpPr>
        <p:grpSpPr>
          <a:xfrm>
            <a:off x="4970801" y="2443341"/>
            <a:ext cx="287964" cy="308396"/>
            <a:chOff x="4994000" y="2451101"/>
            <a:chExt cx="287964" cy="30839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AAFA5B7-CEE7-913A-B7DA-D902F5CE459E}"/>
                </a:ext>
              </a:extLst>
            </p:cNvPr>
            <p:cNvSpPr/>
            <p:nvPr/>
          </p:nvSpPr>
          <p:spPr>
            <a:xfrm>
              <a:off x="4994004" y="2485177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841AD15-2965-D7A1-C96D-723530FD1647}"/>
                    </a:ext>
                  </a:extLst>
                </p:cNvPr>
                <p:cNvSpPr txBox="1"/>
                <p:nvPr/>
              </p:nvSpPr>
              <p:spPr>
                <a:xfrm>
                  <a:off x="4994000" y="2451101"/>
                  <a:ext cx="2879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841AD15-2965-D7A1-C96D-723530FD1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000" y="2451101"/>
                  <a:ext cx="28796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2500" r="-625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8A30477-0186-4822-2BBB-A3E8DCF30BC9}"/>
              </a:ext>
            </a:extLst>
          </p:cNvPr>
          <p:cNvGrpSpPr/>
          <p:nvPr/>
        </p:nvGrpSpPr>
        <p:grpSpPr>
          <a:xfrm>
            <a:off x="7627819" y="4228431"/>
            <a:ext cx="293285" cy="308396"/>
            <a:chOff x="5900699" y="5033352"/>
            <a:chExt cx="293285" cy="30839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EC7742A-05D0-7941-71EE-643D37E75DB7}"/>
                </a:ext>
              </a:extLst>
            </p:cNvPr>
            <p:cNvSpPr/>
            <p:nvPr/>
          </p:nvSpPr>
          <p:spPr>
            <a:xfrm>
              <a:off x="5900703" y="5067428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6F8EBD0-0017-7745-A3AF-DC6393C187AE}"/>
                    </a:ext>
                  </a:extLst>
                </p:cNvPr>
                <p:cNvSpPr txBox="1"/>
                <p:nvPr/>
              </p:nvSpPr>
              <p:spPr>
                <a:xfrm>
                  <a:off x="5900699" y="5033352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6F8EBD0-0017-7745-A3AF-DC6393C187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0699" y="5033352"/>
                  <a:ext cx="293285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2500" r="-833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7ED90C2-E7EC-80FE-DDF7-FDB3A5696C46}"/>
              </a:ext>
            </a:extLst>
          </p:cNvPr>
          <p:cNvGrpSpPr/>
          <p:nvPr/>
        </p:nvGrpSpPr>
        <p:grpSpPr>
          <a:xfrm>
            <a:off x="4946728" y="4089932"/>
            <a:ext cx="293285" cy="308396"/>
            <a:chOff x="1038186" y="3435404"/>
            <a:chExt cx="293285" cy="30839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1C4BDB6-E8B1-D5E6-AE86-238D0DAC79BB}"/>
                </a:ext>
              </a:extLst>
            </p:cNvPr>
            <p:cNvSpPr/>
            <p:nvPr/>
          </p:nvSpPr>
          <p:spPr>
            <a:xfrm>
              <a:off x="1038190" y="3469480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A1448A-0C19-C933-51C6-FF956840B5AC}"/>
                    </a:ext>
                  </a:extLst>
                </p:cNvPr>
                <p:cNvSpPr txBox="1"/>
                <p:nvPr/>
              </p:nvSpPr>
              <p:spPr>
                <a:xfrm>
                  <a:off x="1038186" y="3435404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A1448A-0C19-C933-51C6-FF956840B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186" y="3435404"/>
                  <a:ext cx="29328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2245" r="-61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A999FC-EA14-205F-375A-9B7E6E627A67}"/>
              </a:ext>
            </a:extLst>
          </p:cNvPr>
          <p:cNvGrpSpPr/>
          <p:nvPr/>
        </p:nvGrpSpPr>
        <p:grpSpPr>
          <a:xfrm>
            <a:off x="6313294" y="2623230"/>
            <a:ext cx="293285" cy="308396"/>
            <a:chOff x="6053099" y="5185752"/>
            <a:chExt cx="293285" cy="30839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D8024F9-90E2-8E02-30C9-AEB8942A31EB}"/>
                </a:ext>
              </a:extLst>
            </p:cNvPr>
            <p:cNvSpPr/>
            <p:nvPr/>
          </p:nvSpPr>
          <p:spPr>
            <a:xfrm>
              <a:off x="6053103" y="5219828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CF18CAC-F2A6-05EB-8C16-F3A023016AE2}"/>
                    </a:ext>
                  </a:extLst>
                </p:cNvPr>
                <p:cNvSpPr txBox="1"/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CF18CAC-F2A6-05EB-8C16-F3A023016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6250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4ADF409-EF94-9F3D-7510-9E2B0A295C01}"/>
              </a:ext>
            </a:extLst>
          </p:cNvPr>
          <p:cNvGrpSpPr/>
          <p:nvPr/>
        </p:nvGrpSpPr>
        <p:grpSpPr>
          <a:xfrm>
            <a:off x="6309773" y="3871646"/>
            <a:ext cx="293285" cy="308396"/>
            <a:chOff x="6053099" y="5185752"/>
            <a:chExt cx="293285" cy="30839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B50925D-A886-4FAC-9A87-BDC7D31EB77D}"/>
                </a:ext>
              </a:extLst>
            </p:cNvPr>
            <p:cNvSpPr/>
            <p:nvPr/>
          </p:nvSpPr>
          <p:spPr>
            <a:xfrm>
              <a:off x="6053103" y="5219828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A6C9D99-E2F8-7E2E-3054-03C5DF605F3F}"/>
                    </a:ext>
                  </a:extLst>
                </p:cNvPr>
                <p:cNvSpPr txBox="1"/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A6C9D99-E2F8-7E2E-3054-03C5DF605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2500" r="-8333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95AA55E-52D2-14ED-A9C3-855291A388E3}"/>
              </a:ext>
            </a:extLst>
          </p:cNvPr>
          <p:cNvGrpSpPr/>
          <p:nvPr/>
        </p:nvGrpSpPr>
        <p:grpSpPr>
          <a:xfrm>
            <a:off x="7583572" y="2295798"/>
            <a:ext cx="293285" cy="308396"/>
            <a:chOff x="6053099" y="5185752"/>
            <a:chExt cx="293285" cy="30839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5221553-D92A-D928-66BD-4BC13EE78D44}"/>
                </a:ext>
              </a:extLst>
            </p:cNvPr>
            <p:cNvSpPr/>
            <p:nvPr/>
          </p:nvSpPr>
          <p:spPr>
            <a:xfrm>
              <a:off x="6053103" y="5219828"/>
              <a:ext cx="274320" cy="274320"/>
            </a:xfrm>
            <a:prstGeom prst="ellipse">
              <a:avLst/>
            </a:prstGeom>
            <a:pattFill prst="wdDnDiag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66A7EA0-BC51-71AB-0F2D-063F4608790C}"/>
                    </a:ext>
                  </a:extLst>
                </p:cNvPr>
                <p:cNvSpPr txBox="1"/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LU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66A7EA0-BC51-71AB-0F2D-063F46087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3099" y="5185752"/>
                  <a:ext cx="293285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2500" r="-833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05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5144</Words>
  <Application>Microsoft Office PowerPoint</Application>
  <PresentationFormat>Widescreen</PresentationFormat>
  <Paragraphs>4055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Thème Office</vt:lpstr>
      <vt:lpstr>White-box filtering attacks breaking SEL masking: from exponential to polynomial time</vt:lpstr>
      <vt:lpstr>General overview of White-box Cryptography</vt:lpstr>
      <vt:lpstr>Black-box and White-box model</vt:lpstr>
      <vt:lpstr>White-box model</vt:lpstr>
      <vt:lpstr>White-box model</vt:lpstr>
      <vt:lpstr>Side channel attacks in the white-box model</vt:lpstr>
      <vt:lpstr>Traces generation</vt:lpstr>
      <vt:lpstr>Traces generation</vt:lpstr>
      <vt:lpstr>Traces generation</vt:lpstr>
      <vt:lpstr>Traces generation</vt:lpstr>
      <vt:lpstr>Traces generation</vt:lpstr>
      <vt:lpstr>Traces generation</vt:lpstr>
      <vt:lpstr>Traces generation</vt:lpstr>
      <vt:lpstr>Selection function</vt:lpstr>
      <vt:lpstr>Selection function</vt:lpstr>
      <vt:lpstr>Selection function</vt:lpstr>
      <vt:lpstr>Masking schemes in the white-box model</vt:lpstr>
      <vt:lpstr>ISW Masking scheme</vt:lpstr>
      <vt:lpstr>ISW Masking scheme</vt:lpstr>
      <vt:lpstr>ISW Masking scheme</vt:lpstr>
      <vt:lpstr>Linear Decoding Attack1</vt:lpstr>
      <vt:lpstr>Linear Decoding Attack</vt:lpstr>
      <vt:lpstr>Linear Decoding Attack</vt:lpstr>
      <vt:lpstr>Linear Decoding Attack</vt:lpstr>
      <vt:lpstr>SEL Masking scheme</vt:lpstr>
      <vt:lpstr>SEL masking scheme</vt:lpstr>
      <vt:lpstr>SEL masking scheme</vt:lpstr>
      <vt:lpstr>SEL masking scheme</vt:lpstr>
      <vt:lpstr>Existing attacks against SEL</vt:lpstr>
      <vt:lpstr>Comparison on complexity of the attacks on SEL</vt:lpstr>
      <vt:lpstr>Comparison on complexity of the attacks on SEL</vt:lpstr>
      <vt:lpstr>Filtering Linear Decoding Analysis against SEL</vt:lpstr>
      <vt:lpstr>Filtering Linear Decoding Analysis against SEL</vt:lpstr>
      <vt:lpstr>Filtering Linear Decoding Analysis against SEL</vt:lpstr>
      <vt:lpstr>Filtering Linear Decoding Analysis against SEL</vt:lpstr>
      <vt:lpstr>Filtering Linear Decoding Analysis against SEL</vt:lpstr>
      <vt:lpstr>Filtering Linear Decoding Analysis against SEL</vt:lpstr>
      <vt:lpstr>Filtering Linear Decoding Analysis against SEL</vt:lpstr>
      <vt:lpstr>Filtering Linear Decoding Analysis against SEL</vt:lpstr>
      <vt:lpstr>Filtering Linear Decoding Analysis against SEL</vt:lpstr>
      <vt:lpstr>Filtering Linear Decoding Analysis against SEL</vt:lpstr>
      <vt:lpstr>Filtering Linear Decoding Analysis against SEL</vt:lpstr>
      <vt:lpstr>Filtering Linear Decoding Analysis against SEL</vt:lpstr>
      <vt:lpstr>Filtering Linear Decoding Analysis against SEL</vt:lpstr>
      <vt:lpstr>Filtering Linear Decoding Analysis against SEL</vt:lpstr>
      <vt:lpstr>Filtering Linear Decoding Analysis</vt:lpstr>
      <vt:lpstr>Filtering Linear Decoding Analysis</vt:lpstr>
      <vt:lpstr>Filtering Linear Decoding Analysis</vt:lpstr>
      <vt:lpstr>Filtering Linear Decoding Analysis</vt:lpstr>
      <vt:lpstr>Filtering Linear Decoding Analysis</vt:lpstr>
      <vt:lpstr>Filtering Linear Decoding Analysis</vt:lpstr>
      <vt:lpstr>Comparison on complexity of the attacks on SEL</vt:lpstr>
      <vt:lpstr>Time measurments of FLDA</vt:lpstr>
      <vt:lpstr>Time measurments of FLDA</vt:lpstr>
      <vt:lpstr>Filtering other attacks</vt:lpstr>
      <vt:lpstr>Higher order filtering</vt:lpstr>
      <vt:lpstr>Further general optimizations available in the paper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 Charlès</dc:creator>
  <cp:lastModifiedBy>Alex CHARLÈS</cp:lastModifiedBy>
  <cp:revision>295</cp:revision>
  <dcterms:created xsi:type="dcterms:W3CDTF">2022-04-20T13:14:48Z</dcterms:created>
  <dcterms:modified xsi:type="dcterms:W3CDTF">2024-09-06T17:59:34Z</dcterms:modified>
</cp:coreProperties>
</file>