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66" r:id="rId12"/>
    <p:sldId id="267" r:id="rId13"/>
    <p:sldId id="268" r:id="rId14"/>
    <p:sldId id="270" r:id="rId15"/>
    <p:sldId id="271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1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21D6-DCC4-B245-97DA-A36FC2B3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D7EC-F5C1-61BB-F9C9-9B9EEB2F5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EE89-950D-6667-A1EF-423E66E6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8D33-7F92-983C-EC2F-DA8CEC24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015E-F3DA-87EE-B0F5-AB98A23C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ACDC-7F70-9D5C-BB27-9CEE6A3A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7332-0DEF-4E3D-A6DD-CB3E0A1C6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F06B-809D-F22C-8104-E774A2D4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7348-6BAA-51C2-7FEF-F56F23E3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8387-56E1-7064-55D3-E6C179AD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2241A-7B58-8BC3-48E2-BC1CD34EB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8037-3CB9-E844-6D73-5E64372E2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9E70-8930-AE08-2102-0B62BE1E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039-0E27-0193-4346-47BF0040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3AF5-5A49-1FF8-1D78-C81A8A80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F555-515F-CB46-DE08-83A693D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D901-A6A8-8F78-D4A4-74D2930C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0C36-652B-5469-1B17-9A8AB416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6043-BAC2-CD90-8474-2E6E8F9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CA95-FFE7-C8DD-E645-F6BC0D28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0A1A-430A-F7A3-E7E1-6869506B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1F1B-CDAC-569B-3656-1CA2BA90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E2D9-AC5A-BF5E-458E-1CE85E1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B0FE-CCB6-97B2-E64B-B3204026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09D-7DB5-873D-5DA2-260528C0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23B-9C8C-2B62-56BA-D58D6F69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1899-DB13-D6EF-2583-B85FA31B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7EEDB-828C-1352-597A-73E53768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30253-49E7-1723-2E4C-5DE35D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F239-95B4-84A2-A1A8-7C8075A2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1A25-75A9-771B-ED05-4EF6E734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E69C-D369-5049-DD49-A3C077BE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C726-420D-FCFC-786F-0CBC476E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6CBF-96DA-43E2-36F3-CDA440CC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BE0C5-3EA1-5884-E3CA-71823212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5044-20BF-1990-8F96-25CFD9B1F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44A43-F0BE-5CC0-1F85-BC25F47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A5651-A605-80EB-4667-0E7924C5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4AE30-A025-31D7-3DF9-1A6339CF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1EDC-D9FC-3EED-C823-66800B1A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735FF-9238-5455-1366-A2D18A3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DB408-9C02-DCFE-55A7-DFC8A3F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AB2AC-38EC-1AD9-AFC6-2159EB9B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3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3CB67-236C-1957-E4B2-C6D2E503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190C-78EF-5E9B-6E9A-0CD2F34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EC5C2-BC27-63E0-BB5C-A0A28E69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927B-9E9C-7796-44E8-730C7A13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3E48-F683-DECA-0235-5EE6F2BE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F3320-36FF-5F1C-96C9-73E45894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84BB-FD91-2B53-9864-6C69D72F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A94D4-373D-F621-000E-1A6EC3D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98A0-F249-ED50-32F4-82CC848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C674-42C6-C470-8125-CD05C320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1BE56-6170-104E-B780-E4C7058DE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823F5-BA58-56D0-9555-D11A9D3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7EB5-1E08-4669-864A-308A901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0CC0-CE12-F9F9-65D0-BEE06A35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788A-5D09-D335-451B-018F60F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6DDD5-D63E-D6DF-35E3-E10CE8F4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BC5A-E901-7ED8-3FAF-C9BDB47B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3F91-B7AF-604A-DCAE-190F4B5BB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E32B-A5B8-4261-B896-3BC69B49E400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296E-16C5-B462-7362-FEE1908D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992D-8AE6-7463-0BBF-C4DC77934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92EA-6F28-463F-8930-1CFD882E5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739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0586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414" y="5885465"/>
            <a:ext cx="3010586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4749">
            <a:off x="-1359361" y="4469938"/>
            <a:ext cx="4052223" cy="4052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4956">
            <a:off x="8577090" y="-3292884"/>
            <a:ext cx="5831027" cy="5831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1905000" y="2228850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7907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8CB268FB-83FE-D1E0-D98D-AE28ED2D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44155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72DA5-073F-7EC8-74C3-06898F8AF323}"/>
              </a:ext>
            </a:extLst>
          </p:cNvPr>
          <p:cNvSpPr txBox="1"/>
          <p:nvPr/>
        </p:nvSpPr>
        <p:spPr>
          <a:xfrm flipH="1">
            <a:off x="-10263947" y="1295400"/>
            <a:ext cx="469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348E3-4AEC-227A-3073-0DBDA6941507}"/>
              </a:ext>
            </a:extLst>
          </p:cNvPr>
          <p:cNvSpPr txBox="1"/>
          <p:nvPr/>
        </p:nvSpPr>
        <p:spPr>
          <a:xfrm>
            <a:off x="762000" y="10782300"/>
            <a:ext cx="10915650" cy="456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run machines like laptop or personal computers on your own commands.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an application program that understand the natural language and voice commands to complete tasks for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perform a typical task like showing date &amp; time, managing emails, openings apps etc. on your commands.</a:t>
            </a:r>
            <a:endParaRPr lang="en-IN" sz="24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7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39069">
            <a:off x="9355997" y="4582649"/>
            <a:ext cx="5912008" cy="5912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945">
            <a:off x="-3635373" y="-4077567"/>
            <a:ext cx="6812870" cy="6812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1983085" y="-150908"/>
            <a:ext cx="8270187" cy="1423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EB5D5B-E17A-7601-681A-C4413AB7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5" y="1363842"/>
            <a:ext cx="8737254" cy="493397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BB2FDC00-EE66-838B-AD3B-D89B3F64DDEE}"/>
              </a:ext>
            </a:extLst>
          </p:cNvPr>
          <p:cNvSpPr txBox="1">
            <a:spLocks/>
          </p:cNvSpPr>
          <p:nvPr/>
        </p:nvSpPr>
        <p:spPr>
          <a:xfrm>
            <a:off x="14508160" y="-215075"/>
            <a:ext cx="8257950" cy="1305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BC35BF-27DA-BC76-2CF3-C38CED9BD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87498" y="1132245"/>
            <a:ext cx="9370846" cy="526852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B085010-3810-9665-7832-18D940239307}"/>
              </a:ext>
            </a:extLst>
          </p:cNvPr>
          <p:cNvSpPr txBox="1">
            <a:spLocks/>
          </p:cNvSpPr>
          <p:nvPr/>
        </p:nvSpPr>
        <p:spPr>
          <a:xfrm>
            <a:off x="-10217759" y="-284814"/>
            <a:ext cx="8331633" cy="137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Negative Testing</a:t>
            </a:r>
          </a:p>
        </p:txBody>
      </p:sp>
      <p:pic>
        <p:nvPicPr>
          <p:cNvPr id="28" name="Content Placeholder 8">
            <a:extLst>
              <a:ext uri="{FF2B5EF4-FFF2-40B4-BE49-F238E27FC236}">
                <a16:creationId xmlns:a16="http://schemas.microsoft.com/office/drawing/2014/main" id="{CEFC95D0-74D9-FEC8-F7C6-2C5C926AA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3502353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4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1535">
            <a:off x="-2119208" y="4666052"/>
            <a:ext cx="5267116" cy="5267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62886" y="-2314764"/>
            <a:ext cx="4629527" cy="4629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-545432" y="116236"/>
            <a:ext cx="8316652" cy="1311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Negative Testing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C9600E2C-7DD8-24BF-C3CF-AAB55CD9F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15" y="1670989"/>
            <a:ext cx="7739489" cy="435133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6B612AE-DE6B-67AE-626E-4E60EA163014}"/>
              </a:ext>
            </a:extLst>
          </p:cNvPr>
          <p:cNvSpPr txBox="1">
            <a:spLocks/>
          </p:cNvSpPr>
          <p:nvPr/>
        </p:nvSpPr>
        <p:spPr>
          <a:xfrm>
            <a:off x="15849597" y="-150908"/>
            <a:ext cx="8296135" cy="1370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6F52A-C5C8-585D-E97E-19A32F4DE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785" y="1363842"/>
            <a:ext cx="8737254" cy="493397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822058C-BBD6-942B-A121-3C63AE73EE29}"/>
              </a:ext>
            </a:extLst>
          </p:cNvPr>
          <p:cNvSpPr txBox="1">
            <a:spLocks/>
          </p:cNvSpPr>
          <p:nvPr/>
        </p:nvSpPr>
        <p:spPr>
          <a:xfrm>
            <a:off x="1983085" y="-6182739"/>
            <a:ext cx="8270187" cy="1423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98E346-8C99-2DC2-EEE1-56A12601B16F}"/>
              </a:ext>
            </a:extLst>
          </p:cNvPr>
          <p:cNvSpPr txBox="1">
            <a:spLocks/>
          </p:cNvSpPr>
          <p:nvPr/>
        </p:nvSpPr>
        <p:spPr>
          <a:xfrm>
            <a:off x="-128631" y="-4706997"/>
            <a:ext cx="8169639" cy="1304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Listening Interface</a:t>
            </a:r>
          </a:p>
        </p:txBody>
      </p:sp>
      <p:pic>
        <p:nvPicPr>
          <p:cNvPr id="29" name="Content Placeholder 16">
            <a:extLst>
              <a:ext uri="{FF2B5EF4-FFF2-40B4-BE49-F238E27FC236}">
                <a16:creationId xmlns:a16="http://schemas.microsoft.com/office/drawing/2014/main" id="{1E7524B1-3A1D-5B81-0790-8FA3B4982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14" y="10635610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28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0062">
            <a:off x="9857695" y="-467748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072859" y="4431"/>
            <a:ext cx="7661031" cy="7661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304503" y="-279377"/>
            <a:ext cx="8169639" cy="1304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Listening Interface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2" name="Content Placeholder 16">
            <a:extLst>
              <a:ext uri="{FF2B5EF4-FFF2-40B4-BE49-F238E27FC236}">
                <a16:creationId xmlns:a16="http://schemas.microsoft.com/office/drawing/2014/main" id="{10DC17BC-B641-20E5-1571-D46CDEF21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98" y="1619948"/>
            <a:ext cx="7739489" cy="435133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F1E635D-6512-A1F2-56F6-EC6B4D76A02F}"/>
              </a:ext>
            </a:extLst>
          </p:cNvPr>
          <p:cNvSpPr txBox="1">
            <a:spLocks/>
          </p:cNvSpPr>
          <p:nvPr/>
        </p:nvSpPr>
        <p:spPr>
          <a:xfrm>
            <a:off x="-593558" y="-3830122"/>
            <a:ext cx="8364778" cy="1311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Negative Testing</a:t>
            </a:r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AF14B5DD-6885-83C9-7639-A250E626B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10" y="10446019"/>
            <a:ext cx="7739489" cy="435133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8074385-AF61-CF2E-E753-254856F8B9D9}"/>
              </a:ext>
            </a:extLst>
          </p:cNvPr>
          <p:cNvSpPr txBox="1">
            <a:spLocks/>
          </p:cNvSpPr>
          <p:nvPr/>
        </p:nvSpPr>
        <p:spPr>
          <a:xfrm>
            <a:off x="3609474" y="-5495197"/>
            <a:ext cx="8384103" cy="12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Recognizing Interface</a:t>
            </a:r>
          </a:p>
        </p:txBody>
      </p:sp>
    </p:spTree>
    <p:extLst>
      <p:ext uri="{BB962C8B-B14F-4D97-AF65-F5344CB8AC3E}">
        <p14:creationId xmlns:p14="http://schemas.microsoft.com/office/powerpoint/2010/main" val="349588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80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96270">
            <a:off x="9239626" y="4667984"/>
            <a:ext cx="5371346" cy="5371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781">
            <a:off x="-2714501" y="-2883530"/>
            <a:ext cx="5258974" cy="52589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3628101" y="-265472"/>
            <a:ext cx="8365476" cy="1309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Recognizing Interface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133668-CE8F-7EBE-569F-B8866991D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1449617"/>
            <a:ext cx="8994472" cy="505692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72540EA-F671-4D17-7C57-C4F45618BC44}"/>
              </a:ext>
            </a:extLst>
          </p:cNvPr>
          <p:cNvSpPr txBox="1">
            <a:spLocks/>
          </p:cNvSpPr>
          <p:nvPr/>
        </p:nvSpPr>
        <p:spPr>
          <a:xfrm>
            <a:off x="16100872" y="-279377"/>
            <a:ext cx="8023200" cy="1212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Listening Interface</a:t>
            </a:r>
          </a:p>
        </p:txBody>
      </p:sp>
      <p:pic>
        <p:nvPicPr>
          <p:cNvPr id="26" name="Content Placeholder 16">
            <a:extLst>
              <a:ext uri="{FF2B5EF4-FFF2-40B4-BE49-F238E27FC236}">
                <a16:creationId xmlns:a16="http://schemas.microsoft.com/office/drawing/2014/main" id="{561250B9-FD85-8D72-8597-CDB09637C0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7337" y="1592730"/>
            <a:ext cx="7739489" cy="435133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FCFE46C-E290-1D48-70E3-D2153A238CFA}"/>
              </a:ext>
            </a:extLst>
          </p:cNvPr>
          <p:cNvSpPr txBox="1">
            <a:spLocks/>
          </p:cNvSpPr>
          <p:nvPr/>
        </p:nvSpPr>
        <p:spPr>
          <a:xfrm>
            <a:off x="32085" y="-3581851"/>
            <a:ext cx="8274394" cy="1287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Coding Explanation</a:t>
            </a:r>
          </a:p>
        </p:txBody>
      </p:sp>
    </p:spTree>
    <p:extLst>
      <p:ext uri="{BB962C8B-B14F-4D97-AF65-F5344CB8AC3E}">
        <p14:creationId xmlns:p14="http://schemas.microsoft.com/office/powerpoint/2010/main" val="33578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806">
            <a:off x="-2097517" y="4933680"/>
            <a:ext cx="4780019" cy="4780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1867">
            <a:off x="9312863" y="-3077290"/>
            <a:ext cx="5224869" cy="533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88483" y="-277176"/>
            <a:ext cx="8217995" cy="1193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Coding Explanation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B3EFF-45E8-CF7A-6AD2-8FF8E81ECE50}"/>
              </a:ext>
            </a:extLst>
          </p:cNvPr>
          <p:cNvSpPr txBox="1"/>
          <p:nvPr/>
        </p:nvSpPr>
        <p:spPr>
          <a:xfrm>
            <a:off x="3043512" y="948579"/>
            <a:ext cx="93885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webbrowser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web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time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keyboard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pyautogui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pg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whatsapp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name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message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name </a:t>
            </a:r>
            <a:r>
              <a:rPr lang="en-IN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name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message </a:t>
            </a:r>
            <a:r>
              <a:rPr lang="en-IN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message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Compose the URL to open the chat with the recipient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'https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://web.whatsapp.com/'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Open the chat with the recipient in WhatsApp Web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web.open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Wait for the chat to load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pg.click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33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182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806">
            <a:off x="8958822" y="4222471"/>
            <a:ext cx="4780019" cy="4780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1867">
            <a:off x="-2185891" y="-2510953"/>
            <a:ext cx="5224869" cy="533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B3EFF-45E8-CF7A-6AD2-8FF8E81ECE50}"/>
              </a:ext>
            </a:extLst>
          </p:cNvPr>
          <p:cNvSpPr txBox="1"/>
          <p:nvPr/>
        </p:nvSpPr>
        <p:spPr>
          <a:xfrm>
            <a:off x="1705655" y="1161519"/>
            <a:ext cx="109174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</a:t>
            </a:r>
            <a:r>
              <a:rPr lang="en-IN" sz="2000" b="0" dirty="0" err="1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sz="2000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(message)</a:t>
            </a:r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Press Enter to send the message</a:t>
            </a:r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(name)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keyboard.press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'enter’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(message)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keyboard.press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'enter'</a:t>
            </a:r>
            <a: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  <a:br>
              <a:rPr lang="en-IN" sz="20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endParaRPr lang="en-IN" sz="20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741FE9-985B-C15E-86BC-F9A3BFB07FA3}"/>
              </a:ext>
            </a:extLst>
          </p:cNvPr>
          <p:cNvSpPr txBox="1">
            <a:spLocks/>
          </p:cNvSpPr>
          <p:nvPr/>
        </p:nvSpPr>
        <p:spPr>
          <a:xfrm>
            <a:off x="2189996" y="-277176"/>
            <a:ext cx="8217995" cy="1193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Coding Explanation</a:t>
            </a:r>
          </a:p>
        </p:txBody>
      </p:sp>
    </p:spTree>
    <p:extLst>
      <p:ext uri="{BB962C8B-B14F-4D97-AF65-F5344CB8AC3E}">
        <p14:creationId xmlns:p14="http://schemas.microsoft.com/office/powerpoint/2010/main" val="380395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806">
            <a:off x="-2097517" y="4933680"/>
            <a:ext cx="4780019" cy="4780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1867">
            <a:off x="9312863" y="-3077290"/>
            <a:ext cx="5224869" cy="533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/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B3EFF-45E8-CF7A-6AD2-8FF8E81ECE50}"/>
              </a:ext>
            </a:extLst>
          </p:cNvPr>
          <p:cNvSpPr txBox="1"/>
          <p:nvPr/>
        </p:nvSpPr>
        <p:spPr>
          <a:xfrm>
            <a:off x="1238870" y="1238865"/>
            <a:ext cx="109174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</a:t>
            </a:r>
            <a:r>
              <a:rPr lang="en-IN" sz="1600" b="0" dirty="0" err="1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elif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whatsapp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query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speak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"Ok, Tell me their WhatsApp number or name ."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while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True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def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Number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takeCommand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().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lower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replace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 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findall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"\d</a:t>
            </a:r>
            <a:r>
              <a:rPr lang="en-IN" sz="1600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{10}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endParaRPr lang="en-IN" sz="16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Number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not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speak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Repeate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that again."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else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  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[</a:t>
            </a:r>
            <a:r>
              <a:rPr lang="en-IN" sz="1600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]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speak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"What message do you want to send?"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msg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takeCommand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().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lower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"none"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!=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msg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   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whatsapp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num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self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msg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break</a:t>
            </a:r>
            <a:endParaRPr lang="en-IN" sz="1600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else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                         </a:t>
            </a:r>
            <a:r>
              <a:rPr lang="en-IN" sz="1600" b="0" dirty="0">
                <a:solidFill>
                  <a:srgbClr val="DCDCAA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speak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"Say that again."</a:t>
            </a:r>
            <a:r>
              <a:rPr lang="en-IN" sz="1600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B6C75B5-DBAD-D80E-E782-78E9DF1457F1}"/>
              </a:ext>
            </a:extLst>
          </p:cNvPr>
          <p:cNvSpPr txBox="1">
            <a:spLocks/>
          </p:cNvSpPr>
          <p:nvPr/>
        </p:nvSpPr>
        <p:spPr>
          <a:xfrm>
            <a:off x="88483" y="-277176"/>
            <a:ext cx="8217995" cy="1193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Coding Explanation</a:t>
            </a:r>
          </a:p>
        </p:txBody>
      </p:sp>
    </p:spTree>
    <p:extLst>
      <p:ext uri="{BB962C8B-B14F-4D97-AF65-F5344CB8AC3E}">
        <p14:creationId xmlns:p14="http://schemas.microsoft.com/office/powerpoint/2010/main" val="333314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7240">
            <a:off x="3500756" y="1529053"/>
            <a:ext cx="5256498" cy="5256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257"/>
            <a:ext cx="2724150" cy="609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7800" y="6095015"/>
            <a:ext cx="3181350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C15A8D1-9FD1-BD75-5019-0627E5AF2C13}"/>
              </a:ext>
            </a:extLst>
          </p:cNvPr>
          <p:cNvGraphicFramePr>
            <a:graphicFrameLocks/>
          </p:cNvGraphicFramePr>
          <p:nvPr/>
        </p:nvGraphicFramePr>
        <p:xfrm>
          <a:off x="16435619" y="1783445"/>
          <a:ext cx="115399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90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07990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498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78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5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4DBDC-90B4-34AD-F19E-08E648A6ACF2}"/>
              </a:ext>
            </a:extLst>
          </p:cNvPr>
          <p:cNvSpPr txBox="1"/>
          <p:nvPr/>
        </p:nvSpPr>
        <p:spPr>
          <a:xfrm>
            <a:off x="1371599" y="798552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26579-71C9-2EFF-F43C-6C6793B99F6B}"/>
              </a:ext>
            </a:extLst>
          </p:cNvPr>
          <p:cNvSpPr txBox="1">
            <a:spLocks/>
          </p:cNvSpPr>
          <p:nvPr/>
        </p:nvSpPr>
        <p:spPr>
          <a:xfrm>
            <a:off x="-11880285" y="-290353"/>
            <a:ext cx="8210225" cy="1271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Coding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5C0CD-8C10-9E5B-3BBD-C973881F3BDF}"/>
              </a:ext>
            </a:extLst>
          </p:cNvPr>
          <p:cNvSpPr txBox="1"/>
          <p:nvPr/>
        </p:nvSpPr>
        <p:spPr>
          <a:xfrm>
            <a:off x="914401" y="-10374302"/>
            <a:ext cx="10906576" cy="5585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(message)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# Press Enter to send the message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(name)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keyboard.press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'enter'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keyboard.write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(message)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time.sleep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keyboard.press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'enter'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__name__</a:t>
            </a:r>
            <a:r>
              <a:rPr lang="en-IN" b="0" dirty="0">
                <a:solidFill>
                  <a:srgbClr val="D4D4D4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==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'__main__'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whatsapp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'9886949323'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'Hello, this is an automated message'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pyautogui</a:t>
            </a: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time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5076">
            <a:off x="9408724" y="5038776"/>
            <a:ext cx="5376351" cy="5376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9838">
            <a:off x="-2096363" y="-4265303"/>
            <a:ext cx="5831027" cy="5831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07AF6-B7F7-8BE2-2900-4924050B73DC}"/>
              </a:ext>
            </a:extLst>
          </p:cNvPr>
          <p:cNvSpPr txBox="1"/>
          <p:nvPr/>
        </p:nvSpPr>
        <p:spPr>
          <a:xfrm flipH="1">
            <a:off x="762000" y="1047750"/>
            <a:ext cx="4758884" cy="85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2ADD-6F4A-CD8D-F0FD-32F747931461}"/>
              </a:ext>
            </a:extLst>
          </p:cNvPr>
          <p:cNvSpPr txBox="1"/>
          <p:nvPr/>
        </p:nvSpPr>
        <p:spPr>
          <a:xfrm>
            <a:off x="723900" y="1714500"/>
            <a:ext cx="10953750" cy="456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run machines like laptop or personal computers on your own commands.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an application program that understand the natural language and voice commands to complete tasks for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perform a typical task like showing date &amp; time, managing emails, openings apps etc. on your commands.</a:t>
            </a:r>
            <a:endParaRPr lang="en-IN" sz="24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96848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5203">
            <a:off x="6991510" y="-6039840"/>
            <a:ext cx="7428006" cy="74280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6577">
            <a:off x="-1472697" y="5776772"/>
            <a:ext cx="5831027" cy="5831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14144"/>
            <a:ext cx="2728728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9300" y="5885465"/>
            <a:ext cx="2514600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07AF6-B7F7-8BE2-2900-4924050B73DC}"/>
              </a:ext>
            </a:extLst>
          </p:cNvPr>
          <p:cNvSpPr txBox="1"/>
          <p:nvPr/>
        </p:nvSpPr>
        <p:spPr>
          <a:xfrm flipH="1">
            <a:off x="-18260222" y="1047750"/>
            <a:ext cx="470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2ADD-6F4A-CD8D-F0FD-32F747931461}"/>
              </a:ext>
            </a:extLst>
          </p:cNvPr>
          <p:cNvSpPr txBox="1"/>
          <p:nvPr/>
        </p:nvSpPr>
        <p:spPr>
          <a:xfrm>
            <a:off x="20650200" y="1714500"/>
            <a:ext cx="10953750" cy="456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run machines like laptop or personal computers on your own commands.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an application program that understand the natural language and voice commands to complete tasks for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perform a typical task like showing date &amp; time, managing emails, openings apps etc. on your commands.</a:t>
            </a:r>
            <a:endParaRPr lang="en-IN" sz="24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DD852-1F9D-5610-37BF-031E4AAC2753}"/>
              </a:ext>
            </a:extLst>
          </p:cNvPr>
          <p:cNvSpPr txBox="1"/>
          <p:nvPr/>
        </p:nvSpPr>
        <p:spPr>
          <a:xfrm>
            <a:off x="1371600" y="872698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97CCE9-9F1E-0614-4387-779EC94F986F}"/>
              </a:ext>
            </a:extLst>
          </p:cNvPr>
          <p:cNvGrpSpPr/>
          <p:nvPr/>
        </p:nvGrpSpPr>
        <p:grpSpPr>
          <a:xfrm>
            <a:off x="7351913" y="2280525"/>
            <a:ext cx="2728988" cy="3230562"/>
            <a:chOff x="6388608" y="2641306"/>
            <a:chExt cx="2728988" cy="32305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8A90BA-EF51-FBB0-25E0-7B2D268617A0}"/>
                </a:ext>
              </a:extLst>
            </p:cNvPr>
            <p:cNvCxnSpPr>
              <a:cxnSpLocks/>
            </p:cNvCxnSpPr>
            <p:nvPr/>
          </p:nvCxnSpPr>
          <p:spPr>
            <a:xfrm>
              <a:off x="6388608" y="2641306"/>
              <a:ext cx="2728988" cy="1099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A12351-A79B-2FD8-AC64-4811FD261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832901"/>
              <a:ext cx="2728988" cy="2038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57C38-532A-545D-9BCA-98AA5D858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88817"/>
              <a:ext cx="2728988" cy="1340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12BC19-6279-3015-4EAE-40C3DEB0D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533" y="3781132"/>
              <a:ext cx="2683063" cy="71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380EC6-AE0C-8943-8C06-19839D5D87B5}"/>
                </a:ext>
              </a:extLst>
            </p:cNvPr>
            <p:cNvCxnSpPr>
              <a:cxnSpLocks/>
            </p:cNvCxnSpPr>
            <p:nvPr/>
          </p:nvCxnSpPr>
          <p:spPr>
            <a:xfrm>
              <a:off x="6418562" y="3196352"/>
              <a:ext cx="2699034" cy="5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34A81E-F131-A0CB-C79A-6FE429405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63603"/>
              <a:ext cx="2728988" cy="65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690735-81FB-127A-EA42-EE59B4884C5C}"/>
              </a:ext>
            </a:extLst>
          </p:cNvPr>
          <p:cNvGrpSpPr/>
          <p:nvPr/>
        </p:nvGrpSpPr>
        <p:grpSpPr>
          <a:xfrm>
            <a:off x="4588617" y="2006129"/>
            <a:ext cx="3014766" cy="3553031"/>
            <a:chOff x="4437888" y="1993995"/>
            <a:chExt cx="2584704" cy="43513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D6F91D-7A81-0072-9C09-CCE046584465}"/>
                </a:ext>
              </a:extLst>
            </p:cNvPr>
            <p:cNvSpPr/>
            <p:nvPr/>
          </p:nvSpPr>
          <p:spPr>
            <a:xfrm>
              <a:off x="4437888" y="1993995"/>
              <a:ext cx="2584704" cy="43513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FC6996-0AA4-A292-8738-13A7BD8CF30B}"/>
                </a:ext>
              </a:extLst>
            </p:cNvPr>
            <p:cNvSpPr/>
            <p:nvPr/>
          </p:nvSpPr>
          <p:spPr>
            <a:xfrm>
              <a:off x="4937760" y="2182368"/>
              <a:ext cx="1450848" cy="6393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FE1A76-BB29-8960-9B98-24F0BC5EE281}"/>
                </a:ext>
              </a:extLst>
            </p:cNvPr>
            <p:cNvSpPr/>
            <p:nvPr/>
          </p:nvSpPr>
          <p:spPr>
            <a:xfrm>
              <a:off x="4937760" y="3485765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Listening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6D0F8FF-EC19-3192-C716-A19F96B85404}"/>
                </a:ext>
              </a:extLst>
            </p:cNvPr>
            <p:cNvSpPr/>
            <p:nvPr/>
          </p:nvSpPr>
          <p:spPr>
            <a:xfrm>
              <a:off x="4937760" y="4168322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Recognising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BAF0E7-1908-742A-1B81-B42D2DE8EBAE}"/>
                </a:ext>
              </a:extLst>
            </p:cNvPr>
            <p:cNvSpPr/>
            <p:nvPr/>
          </p:nvSpPr>
          <p:spPr>
            <a:xfrm>
              <a:off x="4937760" y="5533436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87AD6A-F535-5F4D-C4BB-9F34C8C49627}"/>
                </a:ext>
              </a:extLst>
            </p:cNvPr>
            <p:cNvSpPr/>
            <p:nvPr/>
          </p:nvSpPr>
          <p:spPr>
            <a:xfrm>
              <a:off x="4937760" y="4850879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Processing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BFFFBB-5DAD-B6FE-2AC6-5088921484CD}"/>
                </a:ext>
              </a:extLst>
            </p:cNvPr>
            <p:cNvSpPr/>
            <p:nvPr/>
          </p:nvSpPr>
          <p:spPr>
            <a:xfrm>
              <a:off x="4937760" y="2878449"/>
              <a:ext cx="1450848" cy="5505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Opening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2ECDB8-1354-8DCC-FAD7-050608988A2B}"/>
              </a:ext>
            </a:extLst>
          </p:cNvPr>
          <p:cNvGrpSpPr/>
          <p:nvPr/>
        </p:nvGrpSpPr>
        <p:grpSpPr>
          <a:xfrm flipH="1">
            <a:off x="2142131" y="2192893"/>
            <a:ext cx="2728988" cy="3230562"/>
            <a:chOff x="6388608" y="2641306"/>
            <a:chExt cx="2728988" cy="323056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80E8CB-1AD6-313F-0F78-77F5DAD46D6B}"/>
                </a:ext>
              </a:extLst>
            </p:cNvPr>
            <p:cNvCxnSpPr>
              <a:cxnSpLocks/>
            </p:cNvCxnSpPr>
            <p:nvPr/>
          </p:nvCxnSpPr>
          <p:spPr>
            <a:xfrm>
              <a:off x="6388608" y="2641306"/>
              <a:ext cx="2728988" cy="1099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5F2206-AE82-1FAA-7986-1E296A4E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832901"/>
              <a:ext cx="2728988" cy="2038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4AD97E-6FEC-F903-207C-DD8A4EB47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88817"/>
              <a:ext cx="2728988" cy="1340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124BF6-54FB-1676-1DBF-6F8DD4D33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533" y="3781132"/>
              <a:ext cx="2683063" cy="71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47E4F0-8534-9BD5-CD33-D95685E031A2}"/>
                </a:ext>
              </a:extLst>
            </p:cNvPr>
            <p:cNvCxnSpPr>
              <a:cxnSpLocks/>
            </p:cNvCxnSpPr>
            <p:nvPr/>
          </p:nvCxnSpPr>
          <p:spPr>
            <a:xfrm>
              <a:off x="6418562" y="3196352"/>
              <a:ext cx="2699034" cy="5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DB31BF0-782A-5FBD-373A-EF30EC281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63603"/>
              <a:ext cx="2728988" cy="65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65B8DC95-B81F-7BA8-ED99-7655AAE3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98730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A756A3-6EEB-5700-16EE-887244BF3B34}"/>
              </a:ext>
            </a:extLst>
          </p:cNvPr>
          <p:cNvSpPr/>
          <p:nvPr/>
        </p:nvSpPr>
        <p:spPr>
          <a:xfrm flipH="1">
            <a:off x="7034777" y="-6611170"/>
            <a:ext cx="97428" cy="689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8F2523E-BF55-084C-AB9F-B0110409D60A}"/>
              </a:ext>
            </a:extLst>
          </p:cNvPr>
          <p:cNvSpPr/>
          <p:nvPr/>
        </p:nvSpPr>
        <p:spPr>
          <a:xfrm flipH="1">
            <a:off x="5301243" y="-7905083"/>
            <a:ext cx="119633" cy="723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Username</a:t>
            </a:r>
          </a:p>
        </p:txBody>
      </p:sp>
      <p:sp>
        <p:nvSpPr>
          <p:cNvPr id="72" name="Subtitle 5">
            <a:extLst>
              <a:ext uri="{FF2B5EF4-FFF2-40B4-BE49-F238E27FC236}">
                <a16:creationId xmlns:a16="http://schemas.microsoft.com/office/drawing/2014/main" id="{5515E841-5B89-E214-144D-BE98889A0231}"/>
              </a:ext>
            </a:extLst>
          </p:cNvPr>
          <p:cNvSpPr txBox="1">
            <a:spLocks/>
          </p:cNvSpPr>
          <p:nvPr/>
        </p:nvSpPr>
        <p:spPr>
          <a:xfrm flipH="1">
            <a:off x="8198721" y="-7917304"/>
            <a:ext cx="121556" cy="6682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Password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7940AD90-C551-9EA5-E89C-270B1741A1FC}"/>
              </a:ext>
            </a:extLst>
          </p:cNvPr>
          <p:cNvSpPr/>
          <p:nvPr/>
        </p:nvSpPr>
        <p:spPr>
          <a:xfrm flipH="1">
            <a:off x="9166674" y="-6716946"/>
            <a:ext cx="145273" cy="8901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Open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F788B211-8D78-FED9-0EAF-5C2481C3ACA2}"/>
              </a:ext>
            </a:extLst>
          </p:cNvPr>
          <p:cNvSpPr/>
          <p:nvPr/>
        </p:nvSpPr>
        <p:spPr>
          <a:xfrm flipH="1">
            <a:off x="6631898" y="-5194344"/>
            <a:ext cx="148441" cy="12942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Input</a:t>
            </a:r>
          </a:p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Command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DC005F-935B-A3ED-AA3B-AFEA3E7A2D8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6949795" y="-7287197"/>
            <a:ext cx="133696" cy="67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6F1D9E-2D31-0AAE-136B-89D1D2F55483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7083491" y="-7288547"/>
            <a:ext cx="2154398" cy="67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1DFDFE-81AE-E24C-AA90-F670D00E065B}"/>
              </a:ext>
            </a:extLst>
          </p:cNvPr>
          <p:cNvCxnSpPr>
            <a:cxnSpLocks/>
            <a:stCxn id="73" idx="1"/>
            <a:endCxn id="70" idx="3"/>
          </p:cNvCxnSpPr>
          <p:nvPr/>
        </p:nvCxnSpPr>
        <p:spPr>
          <a:xfrm flipH="1">
            <a:off x="7034777" y="-6271870"/>
            <a:ext cx="2277170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B21059-A409-BC9F-901C-D10AD31C85AE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083491" y="-5921302"/>
            <a:ext cx="813257" cy="80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CF661E0-5E08-E511-47D7-780481AFB84E}"/>
              </a:ext>
            </a:extLst>
          </p:cNvPr>
          <p:cNvSpPr/>
          <p:nvPr/>
        </p:nvSpPr>
        <p:spPr>
          <a:xfrm flipH="1">
            <a:off x="4546684" y="-6630115"/>
            <a:ext cx="106708" cy="689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Email 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5F1C5F0-9A1C-96FC-7F41-098A9661A730}"/>
              </a:ext>
            </a:extLst>
          </p:cNvPr>
          <p:cNvCxnSpPr>
            <a:cxnSpLocks/>
            <a:stCxn id="79" idx="6"/>
            <a:endCxn id="70" idx="1"/>
          </p:cNvCxnSpPr>
          <p:nvPr/>
        </p:nvCxnSpPr>
        <p:spPr>
          <a:xfrm>
            <a:off x="4546684" y="-6285181"/>
            <a:ext cx="2585521" cy="1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0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>
                <a:lumMod val="85000"/>
                <a:lumOff val="15000"/>
              </a:schemeClr>
            </a:gs>
            <a:gs pos="83000">
              <a:schemeClr val="tx1">
                <a:lumMod val="85000"/>
                <a:lumOff val="15000"/>
              </a:schemeClr>
            </a:gs>
            <a:gs pos="100000">
              <a:schemeClr val="bg2">
                <a:lumMod val="1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74893"/>
            <a:ext cx="3410857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8833" y="475265"/>
            <a:ext cx="2793167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62863">
            <a:off x="-1993790" y="-5070724"/>
            <a:ext cx="6384946" cy="6384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7134">
            <a:off x="6729335" y="5156640"/>
            <a:ext cx="7229615" cy="72296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24042" y="685800"/>
            <a:ext cx="3862142" cy="7238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769854"/>
            <a:ext cx="3523785" cy="96125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07AF6-B7F7-8BE2-2900-4924050B73DC}"/>
              </a:ext>
            </a:extLst>
          </p:cNvPr>
          <p:cNvSpPr txBox="1"/>
          <p:nvPr/>
        </p:nvSpPr>
        <p:spPr>
          <a:xfrm flipH="1">
            <a:off x="-7677150" y="1047750"/>
            <a:ext cx="470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2ADD-6F4A-CD8D-F0FD-32F747931461}"/>
              </a:ext>
            </a:extLst>
          </p:cNvPr>
          <p:cNvSpPr txBox="1"/>
          <p:nvPr/>
        </p:nvSpPr>
        <p:spPr>
          <a:xfrm>
            <a:off x="20650200" y="1714500"/>
            <a:ext cx="10953750" cy="456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run machines like laptop or personal computers on your own commands.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an application program that understand the natural language and voice commands to complete tasks for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Desktop voice assistance is used to perform a typical task like showing date &amp; time, managing emails, openings apps etc. on your commands.</a:t>
            </a:r>
            <a:endParaRPr lang="en-IN" sz="24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DD852-1F9D-5610-37BF-031E4AAC2753}"/>
              </a:ext>
            </a:extLst>
          </p:cNvPr>
          <p:cNvSpPr txBox="1"/>
          <p:nvPr/>
        </p:nvSpPr>
        <p:spPr>
          <a:xfrm>
            <a:off x="-8119996" y="967948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1D2BE4-82B8-25A9-DCFD-441079DF5A52}"/>
              </a:ext>
            </a:extLst>
          </p:cNvPr>
          <p:cNvGrpSpPr/>
          <p:nvPr/>
        </p:nvGrpSpPr>
        <p:grpSpPr>
          <a:xfrm>
            <a:off x="8914013" y="9329025"/>
            <a:ext cx="45719" cy="2342573"/>
            <a:chOff x="6388608" y="2641306"/>
            <a:chExt cx="2728988" cy="32305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A208DC-2BA7-758F-49F3-B75DF59FD472}"/>
                </a:ext>
              </a:extLst>
            </p:cNvPr>
            <p:cNvCxnSpPr>
              <a:cxnSpLocks/>
            </p:cNvCxnSpPr>
            <p:nvPr/>
          </p:nvCxnSpPr>
          <p:spPr>
            <a:xfrm>
              <a:off x="6388608" y="2641306"/>
              <a:ext cx="2728988" cy="1099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1F0FC8-81CD-B7F8-39EE-F263D084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832901"/>
              <a:ext cx="2728988" cy="2038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3BC2B7-C963-ACBF-58AD-EE207889F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88817"/>
              <a:ext cx="2728988" cy="1340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0A6597-6D9C-2E3F-70F7-8AD3F117B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533" y="3781132"/>
              <a:ext cx="2683063" cy="71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E57D93-3822-CD8C-B969-FFF34254DDE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562" y="3196352"/>
              <a:ext cx="2699034" cy="5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0A927B-1F29-4EEA-B34C-2DBEB6669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63603"/>
              <a:ext cx="2728988" cy="65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7E5823-C322-010B-EEFF-65AB120D64DD}"/>
              </a:ext>
            </a:extLst>
          </p:cNvPr>
          <p:cNvGrpSpPr/>
          <p:nvPr/>
        </p:nvGrpSpPr>
        <p:grpSpPr>
          <a:xfrm>
            <a:off x="6150717" y="9054629"/>
            <a:ext cx="45719" cy="2576405"/>
            <a:chOff x="4437888" y="1993995"/>
            <a:chExt cx="2584704" cy="43513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F6DB77-EACE-2EC9-1B99-1B06F626736B}"/>
                </a:ext>
              </a:extLst>
            </p:cNvPr>
            <p:cNvSpPr/>
            <p:nvPr/>
          </p:nvSpPr>
          <p:spPr>
            <a:xfrm>
              <a:off x="4437888" y="1993995"/>
              <a:ext cx="2584704" cy="43513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F8F57C-105B-7572-0266-AE04AD74C07C}"/>
                </a:ext>
              </a:extLst>
            </p:cNvPr>
            <p:cNvSpPr/>
            <p:nvPr/>
          </p:nvSpPr>
          <p:spPr>
            <a:xfrm>
              <a:off x="4937760" y="2182368"/>
              <a:ext cx="1450848" cy="6393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955A0A-FDDC-1EE2-6AD0-A24B1CE884D0}"/>
                </a:ext>
              </a:extLst>
            </p:cNvPr>
            <p:cNvSpPr/>
            <p:nvPr/>
          </p:nvSpPr>
          <p:spPr>
            <a:xfrm>
              <a:off x="4937760" y="3485765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Listening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8052DE-A61B-DB8A-5D85-4324D6032151}"/>
                </a:ext>
              </a:extLst>
            </p:cNvPr>
            <p:cNvSpPr/>
            <p:nvPr/>
          </p:nvSpPr>
          <p:spPr>
            <a:xfrm>
              <a:off x="4937760" y="4168322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Recognising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DCEB09-0BC0-6071-EF54-F01BAD7D1D2C}"/>
                </a:ext>
              </a:extLst>
            </p:cNvPr>
            <p:cNvSpPr/>
            <p:nvPr/>
          </p:nvSpPr>
          <p:spPr>
            <a:xfrm>
              <a:off x="4937760" y="5533436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9F5730-C0AB-AD32-B9FA-F387BA449277}"/>
                </a:ext>
              </a:extLst>
            </p:cNvPr>
            <p:cNvSpPr/>
            <p:nvPr/>
          </p:nvSpPr>
          <p:spPr>
            <a:xfrm>
              <a:off x="4937760" y="4850879"/>
              <a:ext cx="1450848" cy="6257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Processing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8A368D-C533-801D-12AB-6BADFFB740C6}"/>
                </a:ext>
              </a:extLst>
            </p:cNvPr>
            <p:cNvSpPr/>
            <p:nvPr/>
          </p:nvSpPr>
          <p:spPr>
            <a:xfrm>
              <a:off x="4937760" y="2878449"/>
              <a:ext cx="1450848" cy="5505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Opening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9D03AB-3AEB-0B9A-482D-86988283196C}"/>
              </a:ext>
            </a:extLst>
          </p:cNvPr>
          <p:cNvGrpSpPr/>
          <p:nvPr/>
        </p:nvGrpSpPr>
        <p:grpSpPr>
          <a:xfrm flipH="1">
            <a:off x="3704231" y="9241393"/>
            <a:ext cx="45719" cy="2342573"/>
            <a:chOff x="6388608" y="2641306"/>
            <a:chExt cx="2728988" cy="32305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6AFD9E-89A2-2F70-C9C7-B44239F8CFE4}"/>
                </a:ext>
              </a:extLst>
            </p:cNvPr>
            <p:cNvCxnSpPr>
              <a:cxnSpLocks/>
            </p:cNvCxnSpPr>
            <p:nvPr/>
          </p:nvCxnSpPr>
          <p:spPr>
            <a:xfrm>
              <a:off x="6388608" y="2641306"/>
              <a:ext cx="2728988" cy="1099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6B3BF5-E68E-BFA6-620E-903C0134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832901"/>
              <a:ext cx="2728988" cy="2038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FC6AE-D987-CE0A-3EB8-62768BC8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88817"/>
              <a:ext cx="2728988" cy="1340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3F1CAE-F12B-7179-9B3D-4213F6DBA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533" y="3781132"/>
              <a:ext cx="2683063" cy="71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D2711E-6A55-A286-7813-1C697044EE0B}"/>
                </a:ext>
              </a:extLst>
            </p:cNvPr>
            <p:cNvCxnSpPr>
              <a:cxnSpLocks/>
            </p:cNvCxnSpPr>
            <p:nvPr/>
          </p:nvCxnSpPr>
          <p:spPr>
            <a:xfrm>
              <a:off x="6418562" y="3196352"/>
              <a:ext cx="2699034" cy="5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77454-3E5B-C04C-2D1D-880FBB62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608" y="3763603"/>
              <a:ext cx="2728988" cy="65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5E7164B-0CAE-DB7E-376B-935D58BDE370}"/>
              </a:ext>
            </a:extLst>
          </p:cNvPr>
          <p:cNvSpPr/>
          <p:nvPr/>
        </p:nvSpPr>
        <p:spPr>
          <a:xfrm>
            <a:off x="5363368" y="3177435"/>
            <a:ext cx="1440855" cy="689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343610-52EA-7E14-7F7B-97E0AF823857}"/>
              </a:ext>
            </a:extLst>
          </p:cNvPr>
          <p:cNvSpPr/>
          <p:nvPr/>
        </p:nvSpPr>
        <p:spPr>
          <a:xfrm>
            <a:off x="3652040" y="1883522"/>
            <a:ext cx="1769252" cy="723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Username</a:t>
            </a:r>
          </a:p>
        </p:txBody>
      </p:sp>
      <p:sp>
        <p:nvSpPr>
          <p:cNvPr id="60" name="Subtitle 5">
            <a:extLst>
              <a:ext uri="{FF2B5EF4-FFF2-40B4-BE49-F238E27FC236}">
                <a16:creationId xmlns:a16="http://schemas.microsoft.com/office/drawing/2014/main" id="{80077F38-9C41-E418-581F-F48E5A267116}"/>
              </a:ext>
            </a:extLst>
          </p:cNvPr>
          <p:cNvSpPr txBox="1">
            <a:spLocks/>
          </p:cNvSpPr>
          <p:nvPr/>
        </p:nvSpPr>
        <p:spPr>
          <a:xfrm>
            <a:off x="6551440" y="1871301"/>
            <a:ext cx="1797689" cy="6682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Password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8DA1A004-E5A1-E1CA-ADA4-15AC4AC657BE}"/>
              </a:ext>
            </a:extLst>
          </p:cNvPr>
          <p:cNvSpPr/>
          <p:nvPr/>
        </p:nvSpPr>
        <p:spPr>
          <a:xfrm>
            <a:off x="7543111" y="3071659"/>
            <a:ext cx="2148433" cy="8901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Open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AA4E68BD-41CE-389E-E3C9-F0D1E75FD4D0}"/>
              </a:ext>
            </a:extLst>
          </p:cNvPr>
          <p:cNvSpPr/>
          <p:nvPr/>
        </p:nvSpPr>
        <p:spPr>
          <a:xfrm>
            <a:off x="5011503" y="4594261"/>
            <a:ext cx="2195282" cy="129429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Input</a:t>
            </a:r>
          </a:p>
          <a:p>
            <a:pPr algn="ctr"/>
            <a:r>
              <a:rPr lang="en-IN" sz="16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Command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099DDB-8EB7-2101-A33A-EF7FBFF3FB0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180959" y="2501408"/>
            <a:ext cx="902837" cy="67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176820-28BC-D38F-3A8F-AB252A1F6215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083796" y="2500058"/>
            <a:ext cx="1385257" cy="67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A4429C-2726-6579-F1D7-094DA6944E5D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804223" y="3516735"/>
            <a:ext cx="738888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7A6CAF-95FD-DBC4-3B13-570B8554AE8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083796" y="3867303"/>
            <a:ext cx="44116" cy="80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E2A17E1-4CE9-ED82-C31A-67F5CBBECA57}"/>
              </a:ext>
            </a:extLst>
          </p:cNvPr>
          <p:cNvSpPr/>
          <p:nvPr/>
        </p:nvSpPr>
        <p:spPr>
          <a:xfrm>
            <a:off x="2884555" y="3158490"/>
            <a:ext cx="1578091" cy="689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Email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21F8E0-240A-E470-37FC-6EA2453C2BA6}"/>
              </a:ext>
            </a:extLst>
          </p:cNvPr>
          <p:cNvCxnSpPr>
            <a:cxnSpLocks/>
            <a:stCxn id="67" idx="6"/>
            <a:endCxn id="58" idx="1"/>
          </p:cNvCxnSpPr>
          <p:nvPr/>
        </p:nvCxnSpPr>
        <p:spPr>
          <a:xfrm>
            <a:off x="4462646" y="3503424"/>
            <a:ext cx="900722" cy="1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itle 1">
            <a:extLst>
              <a:ext uri="{FF2B5EF4-FFF2-40B4-BE49-F238E27FC236}">
                <a16:creationId xmlns:a16="http://schemas.microsoft.com/office/drawing/2014/main" id="{295D933B-68F5-8B6D-1FC2-D10BE036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1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4E8EE9A3-6A27-CA86-72FC-7B0061621D73}"/>
              </a:ext>
            </a:extLst>
          </p:cNvPr>
          <p:cNvSpPr txBox="1">
            <a:spLocks/>
          </p:cNvSpPr>
          <p:nvPr/>
        </p:nvSpPr>
        <p:spPr>
          <a:xfrm>
            <a:off x="17222482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D6181E9E-A6CC-DA39-F250-B261FC134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161296"/>
              </p:ext>
            </p:extLst>
          </p:nvPr>
        </p:nvGraphicFramePr>
        <p:xfrm>
          <a:off x="-1301148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 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3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8746">
            <a:off x="-2961583" y="4266659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875">
            <a:off x="9311715" y="-4241361"/>
            <a:ext cx="6470142" cy="6470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2936825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509054"/>
              </p:ext>
            </p:extLst>
          </p:nvPr>
        </p:nvGraphicFramePr>
        <p:xfrm>
          <a:off x="869429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34474E-7630-954D-A4AF-AEF52079219A}"/>
              </a:ext>
            </a:extLst>
          </p:cNvPr>
          <p:cNvSpPr txBox="1">
            <a:spLocks/>
          </p:cNvSpPr>
          <p:nvPr/>
        </p:nvSpPr>
        <p:spPr>
          <a:xfrm>
            <a:off x="18747107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E3442114-2C36-923C-6B93-9B3240559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837155"/>
              </p:ext>
            </p:extLst>
          </p:nvPr>
        </p:nvGraphicFramePr>
        <p:xfrm>
          <a:off x="-23042800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8748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894185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894185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0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469">
            <a:off x="6069516" y="5216001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650938" y="-5342638"/>
            <a:ext cx="6470142" cy="6470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29368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32994"/>
              </p:ext>
            </p:extLst>
          </p:nvPr>
        </p:nvGraphicFramePr>
        <p:xfrm>
          <a:off x="584133" y="2620869"/>
          <a:ext cx="1107773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</a:t>
                      </a:r>
                      <a:r>
                        <a:rPr lang="en-IN" sz="1800" b="0" kern="1200" dirty="0">
                          <a:solidFill>
                            <a:schemeClr val="bg1"/>
                          </a:solidFill>
                          <a:effectLst/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  <a:cs typeface="+mn-cs"/>
                        </a:rPr>
                        <a:t>^(?=.*[a-z])(?=.*[A-Z])(?=.*\d)(?=.*[!@#$%^&amp;*()]).{8,}$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086845"/>
              </p:ext>
            </p:extLst>
          </p:nvPr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7896710-52E1-0C96-FC45-B4CF08DB26A0}"/>
              </a:ext>
            </a:extLst>
          </p:cNvPr>
          <p:cNvSpPr txBox="1">
            <a:spLocks/>
          </p:cNvSpPr>
          <p:nvPr/>
        </p:nvSpPr>
        <p:spPr>
          <a:xfrm>
            <a:off x="-9492384" y="3581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F32A0F9-C85E-12B2-0F50-8E8A21933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979448"/>
              </p:ext>
            </p:extLst>
          </p:nvPr>
        </p:nvGraphicFramePr>
        <p:xfrm>
          <a:off x="19426468" y="1783445"/>
          <a:ext cx="1162503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00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2500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2500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2500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2500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631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749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011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749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28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5749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226D55A1-C517-9ECE-FDD0-278F5F033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89077"/>
              </p:ext>
            </p:extLst>
          </p:nvPr>
        </p:nvGraphicFramePr>
        <p:xfrm>
          <a:off x="269823" y="10979185"/>
          <a:ext cx="11589445" cy="320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889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701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8612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265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8612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933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7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39069">
            <a:off x="-4548979" y="4340247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6573">
            <a:off x="9735521" y="-4840665"/>
            <a:ext cx="6470142" cy="6470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2051916" y="3581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614019"/>
              </p:ext>
            </p:extLst>
          </p:nvPr>
        </p:nvGraphicFramePr>
        <p:xfrm>
          <a:off x="269823" y="2248135"/>
          <a:ext cx="11589445" cy="320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889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701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8612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265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8612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933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079202"/>
              </p:ext>
            </p:extLst>
          </p:nvPr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3CDBBD4-5768-CCCC-6324-D795ADC4A576}"/>
              </a:ext>
            </a:extLst>
          </p:cNvPr>
          <p:cNvSpPr txBox="1">
            <a:spLocks/>
          </p:cNvSpPr>
          <p:nvPr/>
        </p:nvSpPr>
        <p:spPr>
          <a:xfrm>
            <a:off x="18130116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Integration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functionality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5E3960B-758A-8C4A-418D-280E49E3A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38416"/>
              </p:ext>
            </p:extLst>
          </p:nvPr>
        </p:nvGraphicFramePr>
        <p:xfrm>
          <a:off x="383458" y="7682805"/>
          <a:ext cx="11389440" cy="352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888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7888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7888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7888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7888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5526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4174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42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4323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4323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2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69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39069">
            <a:off x="2155046" y="5821255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945">
            <a:off x="224893" y="-9346156"/>
            <a:ext cx="11578713" cy="115787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2051916" y="3581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Integration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functionality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967772"/>
              </p:ext>
            </p:extLst>
          </p:nvPr>
        </p:nvGraphicFramePr>
        <p:xfrm>
          <a:off x="501444" y="1783445"/>
          <a:ext cx="11271455" cy="358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91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6623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6419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5658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489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489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C390AB-53CA-7B6E-AF65-B9299C9A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4" y="9570391"/>
            <a:ext cx="9370846" cy="526852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62351A4-0AFD-5011-6DF5-4D7359907513}"/>
              </a:ext>
            </a:extLst>
          </p:cNvPr>
          <p:cNvSpPr txBox="1">
            <a:spLocks/>
          </p:cNvSpPr>
          <p:nvPr/>
        </p:nvSpPr>
        <p:spPr>
          <a:xfrm>
            <a:off x="1995322" y="-3680170"/>
            <a:ext cx="8257950" cy="1305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B6A8A9F-1D3B-F0F6-51CA-82B376C56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4880"/>
              </p:ext>
            </p:extLst>
          </p:nvPr>
        </p:nvGraphicFramePr>
        <p:xfrm>
          <a:off x="15785137" y="2248135"/>
          <a:ext cx="11589445" cy="32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889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317889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37364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5916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Opening google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133889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invalid invalid input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Open coding file(the file that does not exit in the system)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The file you have searching Is not present  in system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Give command once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5916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giving 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What can I do for you.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It asks for command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425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Expected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6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A05D06-9C39-1FE1-B35A-D3C4D97D249C}"/>
              </a:ext>
            </a:extLst>
          </p:cNvPr>
          <p:cNvSpPr/>
          <p:nvPr/>
        </p:nvSpPr>
        <p:spPr>
          <a:xfrm>
            <a:off x="514350" y="60960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D027-E93E-6641-4128-31B2ADBF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85"/>
            <a:ext cx="12192000" cy="7235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7EFF5-40AB-D958-1072-AA6CAB5B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43100" y="0"/>
            <a:ext cx="1943100" cy="68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337A5-5232-0CB0-10BB-EDECECAD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885465"/>
            <a:ext cx="2667000" cy="6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CE04C-3AD0-D462-34C7-4CA466B68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39069">
            <a:off x="2155046" y="5821255"/>
            <a:ext cx="7793496" cy="7793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74C84-DDD8-66D2-1D4A-984019032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945">
            <a:off x="306643" y="-9346156"/>
            <a:ext cx="11578713" cy="115787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7E651-49D7-3B4F-84B4-C72A66E9C1B3}"/>
              </a:ext>
            </a:extLst>
          </p:cNvPr>
          <p:cNvSpPr txBox="1"/>
          <p:nvPr/>
        </p:nvSpPr>
        <p:spPr>
          <a:xfrm>
            <a:off x="-13729290" y="2364863"/>
            <a:ext cx="9048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wipe Race Demo" pitchFamily="2" charset="0"/>
              </a:rPr>
              <a:t>PARROT</a:t>
            </a:r>
            <a:endParaRPr lang="en-IN" sz="6600" dirty="0">
              <a:solidFill>
                <a:schemeClr val="bg1"/>
              </a:solidFill>
              <a:latin typeface="Swipe Race Dem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0E7F7-5D0D-C31F-4D70-7AE803539024}"/>
              </a:ext>
            </a:extLst>
          </p:cNvPr>
          <p:cNvSpPr txBox="1"/>
          <p:nvPr/>
        </p:nvSpPr>
        <p:spPr>
          <a:xfrm>
            <a:off x="14287500" y="3434557"/>
            <a:ext cx="875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DESKTOP VOICE ASSISTANCE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4BF256-E103-68D6-E514-7B1A859C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010586" y="56994"/>
            <a:ext cx="3010586" cy="685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2605D-706F-E1FA-0B73-D8C7FD2A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0" y="5885465"/>
            <a:ext cx="3010586" cy="6859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8C48-DAA1-7FFC-3989-2799E95F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293" y="9101884"/>
            <a:ext cx="4953000" cy="131324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By- Vrushali R. Patil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Pratik P. Holkar</a:t>
            </a:r>
          </a:p>
          <a:p>
            <a:r>
              <a:rPr lang="en-IN" dirty="0">
                <a:solidFill>
                  <a:schemeClr val="bg1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   Shrinek B Mungari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A6D7-D179-F3A0-BD53-764F9DAEE363}"/>
              </a:ext>
            </a:extLst>
          </p:cNvPr>
          <p:cNvSpPr txBox="1"/>
          <p:nvPr/>
        </p:nvSpPr>
        <p:spPr>
          <a:xfrm>
            <a:off x="-19152775" y="967948"/>
            <a:ext cx="6605989" cy="7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Use Case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1419A2-B818-7DEB-4FE9-85658FE5E8F4}"/>
              </a:ext>
            </a:extLst>
          </p:cNvPr>
          <p:cNvSpPr txBox="1">
            <a:spLocks/>
          </p:cNvSpPr>
          <p:nvPr/>
        </p:nvSpPr>
        <p:spPr>
          <a:xfrm>
            <a:off x="1995322" y="-215075"/>
            <a:ext cx="8257950" cy="1305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Positive Testing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B87264-8D16-CB55-60B6-21C4726B7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944591"/>
              </p:ext>
            </p:extLst>
          </p:nvPr>
        </p:nvGraphicFramePr>
        <p:xfrm>
          <a:off x="-15864780" y="1783446"/>
          <a:ext cx="113583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666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71666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3951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2223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349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  <a:tr h="130948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2ABAE01-30B8-CCB1-D5F3-1BD4C8F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02663" y="1272264"/>
            <a:ext cx="4578055" cy="496887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ER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E9CAC9-74C4-2412-CE7C-A55E1F82BA41}"/>
              </a:ext>
            </a:extLst>
          </p:cNvPr>
          <p:cNvSpPr txBox="1">
            <a:spLocks/>
          </p:cNvSpPr>
          <p:nvPr/>
        </p:nvSpPr>
        <p:spPr>
          <a:xfrm>
            <a:off x="-10808681" y="964725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Database Tables for user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3FBB37-F21F-75A4-9297-8CB56657F136}"/>
              </a:ext>
            </a:extLst>
          </p:cNvPr>
          <p:cNvGraphicFramePr>
            <a:graphicFrameLocks/>
          </p:cNvGraphicFramePr>
          <p:nvPr/>
        </p:nvGraphicFramePr>
        <p:xfrm>
          <a:off x="20219327" y="3067748"/>
          <a:ext cx="1049936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829988618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099872">
                  <a:extLst>
                    <a:ext uri="{9D8B030D-6E8A-4147-A177-3AD203B41FA5}">
                      <a16:colId xmlns:a16="http://schemas.microsoft.com/office/drawing/2014/main" val="2718236258"/>
                    </a:ext>
                  </a:extLst>
                </a:gridCol>
              </a:tblGrid>
              <a:tr h="3826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S.no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Attributes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Data Type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Field Length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Constraint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username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537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Email ID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varchar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50</a:t>
                      </a:r>
                      <a:endParaRPr lang="en-IN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Not null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AC9595B-6124-AEC3-EDDD-FC47C55D8A28}"/>
              </a:ext>
            </a:extLst>
          </p:cNvPr>
          <p:cNvSpPr txBox="1">
            <a:spLocks/>
          </p:cNvSpPr>
          <p:nvPr/>
        </p:nvSpPr>
        <p:spPr>
          <a:xfrm>
            <a:off x="16195625" y="758249"/>
            <a:ext cx="63570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Unit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Password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8513484-A49C-EA46-0D96-F62E4F90EDA4}"/>
              </a:ext>
            </a:extLst>
          </p:cNvPr>
          <p:cNvGraphicFramePr>
            <a:graphicFrameLocks/>
          </p:cNvGraphicFramePr>
          <p:nvPr/>
        </p:nvGraphicFramePr>
        <p:xfrm>
          <a:off x="-16675167" y="2620869"/>
          <a:ext cx="110777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77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3692577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</a:tblGrid>
              <a:tr h="3910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Scenario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proper format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Pattern={ }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Vrushali938#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Strong password is expected.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Enter password in wrong format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33344455#33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valid password 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902372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Blank field 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bg1"/>
                        </a:solidFill>
                        <a:latin typeface="Source Code Pro ExtraLight" panose="020B0309030403020204" pitchFamily="49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Please enter password/This field is compulsory.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12513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4B2B65B-14E7-43A1-FD1A-163D1B485E78}"/>
              </a:ext>
            </a:extLst>
          </p:cNvPr>
          <p:cNvSpPr txBox="1">
            <a:spLocks/>
          </p:cNvSpPr>
          <p:nvPr/>
        </p:nvSpPr>
        <p:spPr>
          <a:xfrm>
            <a:off x="-13149984" y="510599"/>
            <a:ext cx="8153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Functional Testing</a:t>
            </a:r>
            <a:b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IN" sz="4800" dirty="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For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F5346-121F-1934-F03C-246F4CF2768C}"/>
              </a:ext>
            </a:extLst>
          </p:cNvPr>
          <p:cNvSpPr txBox="1"/>
          <p:nvPr/>
        </p:nvSpPr>
        <p:spPr>
          <a:xfrm>
            <a:off x="1371599" y="-5335548"/>
            <a:ext cx="10553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rPr>
              <a:t>Thank You</a:t>
            </a:r>
            <a:endParaRPr lang="en-IN" sz="6600" dirty="0">
              <a:solidFill>
                <a:schemeClr val="accent1">
                  <a:lumMod val="20000"/>
                  <a:lumOff val="80000"/>
                </a:schemeClr>
              </a:solidFill>
              <a:latin typeface="Goudy Stout" panose="0202090407030B020401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EB5D5B-E17A-7601-681A-C4413AB7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966" y="1251548"/>
            <a:ext cx="8737254" cy="49339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C880F5-D27A-570E-4A13-10EA4C8B5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7" y="1132245"/>
            <a:ext cx="9370846" cy="52685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75FB83-6ADE-0A18-91FF-7722F6087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85" y="10652220"/>
            <a:ext cx="8737254" cy="4933978"/>
          </a:xfrm>
          <a:prstGeom prst="rect">
            <a:avLst/>
          </a:prstGeom>
        </p:spPr>
      </p:pic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E08509F9-2B52-2272-D6AD-4DDD852E0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951743"/>
              </p:ext>
            </p:extLst>
          </p:nvPr>
        </p:nvGraphicFramePr>
        <p:xfrm>
          <a:off x="-14423939" y="1694957"/>
          <a:ext cx="11271455" cy="358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91">
                  <a:extLst>
                    <a:ext uri="{9D8B030D-6E8A-4147-A177-3AD203B41FA5}">
                      <a16:colId xmlns:a16="http://schemas.microsoft.com/office/drawing/2014/main" val="3120372668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1889611062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1068074371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3955901009"/>
                    </a:ext>
                  </a:extLst>
                </a:gridCol>
                <a:gridCol w="2254291">
                  <a:extLst>
                    <a:ext uri="{9D8B030D-6E8A-4147-A177-3AD203B41FA5}">
                      <a16:colId xmlns:a16="http://schemas.microsoft.com/office/drawing/2014/main" val="3622556133"/>
                    </a:ext>
                  </a:extLst>
                </a:gridCol>
              </a:tblGrid>
              <a:tr h="66623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latin typeface="Source Code Pro Black" panose="020B0809030403020204" pitchFamily="49" charset="0"/>
                          <a:ea typeface="Source Code Pro Black" panose="020B08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55129222"/>
                  </a:ext>
                </a:extLst>
              </a:tr>
              <a:tr h="136419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 using valid username and password/login using invalid username and password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unsuccessful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Loging successful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0392289"/>
                  </a:ext>
                </a:extLst>
              </a:tr>
              <a:tr h="85658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Input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Valid input with clear voice/invalid input with noise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Please say that again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Recognising commands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504758"/>
                  </a:ext>
                </a:extLst>
              </a:tr>
              <a:tr h="3489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Output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Source Code Pro ExtraLight" panose="020B0309030403020204" pitchFamily="49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Executing tasks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pass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7355328"/>
                  </a:ext>
                </a:extLst>
              </a:tr>
              <a:tr h="3489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Module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Test data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Expected results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  <a:ea typeface="Source Code Pro ExtraLight" panose="020B0309030403020204" pitchFamily="49" charset="0"/>
                        </a:rPr>
                        <a:t>Actual result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Source Code Pro ExtraLight" panose="020B0309030403020204" pitchFamily="49" charset="0"/>
                          <a:ea typeface="Source Code Pro ExtraLight" panose="020B0309030403020204" pitchFamily="49" charset="0"/>
                        </a:rPr>
                        <a:t>Remark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4000">
                          <a:schemeClr val="tx1">
                            <a:lumMod val="85000"/>
                            <a:lumOff val="15000"/>
                          </a:schemeClr>
                        </a:gs>
                        <a:gs pos="8300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bg2">
                            <a:lumMod val="1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56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7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4228</Words>
  <Application>Microsoft Office PowerPoint</Application>
  <PresentationFormat>Widescreen</PresentationFormat>
  <Paragraphs>1436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Goudy Stout</vt:lpstr>
      <vt:lpstr>OCR A Extended</vt:lpstr>
      <vt:lpstr>Source Code Pro</vt:lpstr>
      <vt:lpstr>Source Code Pro Black</vt:lpstr>
      <vt:lpstr>Source Code Pro ExtraLight</vt:lpstr>
      <vt:lpstr>Swipe Race Demo</vt:lpstr>
      <vt:lpstr>Office Theme</vt:lpstr>
      <vt:lpstr>PowerPoint Presentation</vt:lpstr>
      <vt:lpstr>PowerPoint Presentation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HOLKAR</dc:creator>
  <cp:lastModifiedBy>PRATIK HOLKAR</cp:lastModifiedBy>
  <cp:revision>8</cp:revision>
  <dcterms:created xsi:type="dcterms:W3CDTF">2023-08-19T15:23:42Z</dcterms:created>
  <dcterms:modified xsi:type="dcterms:W3CDTF">2023-08-21T06:16:51Z</dcterms:modified>
</cp:coreProperties>
</file>