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https://github.com/goerli/witti/blob/master/.trash/schlesi/README.md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setup rust dev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curl --proto '=https' --tlsv1.2 -sSf https://sh.rustup.rs | 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$HOME/.cargo/env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sudo apt-get install build-essential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apt-get install libssl-dev pkg-config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install geth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sudo add-apt-repository -y ppa:ethereum/ethereum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sudo apt-get update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sudo apt-get install ethereum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 -dmS geth /usr/bin/geth --goerli --rpc --port 30304 --rpcport 8547 --verbosity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install lighthouse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clone https://github.com/sigp/lighthouse.git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cd lighthouse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checkout master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start beacon node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lighthouse beacon --eth1 --http --eth1-endpoint http://127.0.0.1:8547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create wallet and keys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lighthouse account wallet create --name my-validators --passphrase-file my-validators.pass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save mnemonic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lighthouse account validator create --wallet-name my-validators --wallet-passphrase my-validators.pass --count=1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note public key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should also have created a directory in ~/.lighthouse/validators/ named as public key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It is used to store your validator's deposit data, along with its voting keys 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other information.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$ ls ~/.lighthouse/validators/&lt;pub-key&gt;/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eth1-deposit-data.rlp  eth1-deposit-gwei.txt  voting-keystore.json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register validator and stake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lighthouse validator --auto-register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The --auto-register flag registers your signing key with the slashing protection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database, which keeps track of all the messages your validator signs. This flag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should be used sparingly, as reusing the same key on multiple nodes can lead to your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validator getting slashed. On subsequent runs you should leave off the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--auto-register flag.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use ~/.lighthouse/validators/&lt;pub-key&gt;/eth1-deposit-data.rlp for deposit gETH.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scp -r -i ~/.ssh/strato_rsa sufialhussaini@81.169.193.155:~/.lighthouse/validators/&lt;pub-key&gt;/eth1-deposit-data.rlp ~/Downloads/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ethhub.io/ethereum-roadmap/ethereum-2.0/eth2.0-teams/teams-building-eth2.0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th2stats.io/witti-testnet" TargetMode="External"/><Relationship Id="rId4" Type="http://schemas.openxmlformats.org/officeDocument/2006/relationships/hyperlink" Target="https://witti.beaconcha.in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lighthouse-book.sigmaprime.io/become-a-validator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Eth2.0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Clients, testnet and how to become a validator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grpSp>
        <p:nvGrpSpPr>
          <p:cNvPr id="66" name="Google Shape;66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67" name="Google Shape;67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Clients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0" name="Google Shape;70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Teams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Stacks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Funding</a:t>
            </a:r>
            <a:endParaRPr sz="2100"/>
          </a:p>
        </p:txBody>
      </p:sp>
      <p:grpSp>
        <p:nvGrpSpPr>
          <p:cNvPr id="71" name="Google Shape;71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72" name="Google Shape;72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Google Shape;74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Testnets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5" name="Google Shape;75;p14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Schlesi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Witti</a:t>
            </a:r>
            <a:endParaRPr sz="2100"/>
          </a:p>
        </p:txBody>
      </p:sp>
      <p:grpSp>
        <p:nvGrpSpPr>
          <p:cNvPr id="76" name="Google Shape;76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77" name="Google Shape;77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Hands-on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" name="Google Shape;80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Becoming a validator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Installation of lighthouse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Staking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Clients</a:t>
            </a:r>
            <a:r>
              <a:rPr b="1" lang="en" sz="4200"/>
              <a:t>: </a:t>
            </a:r>
            <a:endParaRPr b="1"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u="sng">
                <a:solidFill>
                  <a:srgbClr val="BF9000"/>
                </a:solidFill>
                <a:hlinkClick r:id="rId3"/>
              </a:rPr>
              <a:t>Teams building on Eth 2.0</a:t>
            </a:r>
            <a:endParaRPr sz="4200">
              <a:solidFill>
                <a:srgbClr val="BF9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Testnets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Schlesi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v</a:t>
            </a:r>
            <a:r>
              <a:rPr lang="en" sz="1600"/>
              <a:t>0.11.2 spec</a:t>
            </a:r>
            <a:endParaRPr sz="16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Lighthouse, Prysm &amp; Teku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1600"/>
              </a:spcAft>
              <a:buSzPts val="1400"/>
              <a:buChar char="●"/>
            </a:pPr>
            <a:r>
              <a:rPr lang="en"/>
              <a:t>Why it failed? (See notes)</a:t>
            </a:r>
            <a:endParaRPr sz="1600"/>
          </a:p>
        </p:txBody>
      </p:sp>
      <p:sp>
        <p:nvSpPr>
          <p:cNvPr id="92" name="Google Shape;92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Witti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Current (v0.11.3) spec</a:t>
            </a:r>
            <a:endParaRPr sz="1200">
              <a:solidFill>
                <a:srgbClr val="0366D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Status Dashboard: </a:t>
            </a:r>
            <a:r>
              <a:rPr lang="en" u="sng">
                <a:solidFill>
                  <a:schemeClr val="hlink"/>
                </a:solidFill>
                <a:hlinkClick r:id="rId3"/>
              </a:rPr>
              <a:t>eth2stats.io/witti-testnet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1600"/>
              </a:spcAft>
              <a:buSzPts val="1400"/>
              <a:buChar char="●"/>
            </a:pPr>
            <a:r>
              <a:rPr lang="en"/>
              <a:t>Chain Explorer: </a:t>
            </a:r>
            <a:r>
              <a:rPr lang="en" u="sng">
                <a:solidFill>
                  <a:schemeClr val="hlink"/>
                </a:solidFill>
                <a:hlinkClick r:id="rId4"/>
              </a:rPr>
              <a:t>witti.beaconcha.in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Lighthouse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Installation</a:t>
            </a:r>
            <a:endParaRPr/>
          </a:p>
        </p:txBody>
      </p:sp>
      <p:sp>
        <p:nvSpPr>
          <p:cNvPr id="98" name="Google Shape;98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Install prerequisites.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geth.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from source/Docker.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beacon node.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wallet and generate keys.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Register validator.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notes for script.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Hands-on time!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