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0" d="100"/>
          <a:sy n="80" d="100"/>
        </p:scale>
        <p:origin x="16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AE2591-7FC3-4767-9D1E-544E5B3499AC}"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E6D0A-D819-4020-A0D0-0E6047AFB334}" type="slidenum">
              <a:rPr lang="en-US" smtClean="0"/>
              <a:t>‹#›</a:t>
            </a:fld>
            <a:endParaRPr lang="en-US"/>
          </a:p>
        </p:txBody>
      </p:sp>
    </p:spTree>
    <p:extLst>
      <p:ext uri="{BB962C8B-B14F-4D97-AF65-F5344CB8AC3E}">
        <p14:creationId xmlns:p14="http://schemas.microsoft.com/office/powerpoint/2010/main" val="657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AE2591-7FC3-4767-9D1E-544E5B3499AC}"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E6D0A-D819-4020-A0D0-0E6047AFB334}" type="slidenum">
              <a:rPr lang="en-US" smtClean="0"/>
              <a:t>‹#›</a:t>
            </a:fld>
            <a:endParaRPr lang="en-US"/>
          </a:p>
        </p:txBody>
      </p:sp>
    </p:spTree>
    <p:extLst>
      <p:ext uri="{BB962C8B-B14F-4D97-AF65-F5344CB8AC3E}">
        <p14:creationId xmlns:p14="http://schemas.microsoft.com/office/powerpoint/2010/main" val="365343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AE2591-7FC3-4767-9D1E-544E5B3499AC}"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E6D0A-D819-4020-A0D0-0E6047AFB334}" type="slidenum">
              <a:rPr lang="en-US" smtClean="0"/>
              <a:t>‹#›</a:t>
            </a:fld>
            <a:endParaRPr lang="en-US"/>
          </a:p>
        </p:txBody>
      </p:sp>
    </p:spTree>
    <p:extLst>
      <p:ext uri="{BB962C8B-B14F-4D97-AF65-F5344CB8AC3E}">
        <p14:creationId xmlns:p14="http://schemas.microsoft.com/office/powerpoint/2010/main" val="382422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AE2591-7FC3-4767-9D1E-544E5B3499AC}"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E6D0A-D819-4020-A0D0-0E6047AFB334}" type="slidenum">
              <a:rPr lang="en-US" smtClean="0"/>
              <a:t>‹#›</a:t>
            </a:fld>
            <a:endParaRPr lang="en-US"/>
          </a:p>
        </p:txBody>
      </p:sp>
    </p:spTree>
    <p:extLst>
      <p:ext uri="{BB962C8B-B14F-4D97-AF65-F5344CB8AC3E}">
        <p14:creationId xmlns:p14="http://schemas.microsoft.com/office/powerpoint/2010/main" val="387046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AE2591-7FC3-4767-9D1E-544E5B3499AC}" type="datetimeFigureOut">
              <a:rPr lang="en-US" smtClean="0"/>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E6D0A-D819-4020-A0D0-0E6047AFB334}" type="slidenum">
              <a:rPr lang="en-US" smtClean="0"/>
              <a:t>‹#›</a:t>
            </a:fld>
            <a:endParaRPr lang="en-US"/>
          </a:p>
        </p:txBody>
      </p:sp>
    </p:spTree>
    <p:extLst>
      <p:ext uri="{BB962C8B-B14F-4D97-AF65-F5344CB8AC3E}">
        <p14:creationId xmlns:p14="http://schemas.microsoft.com/office/powerpoint/2010/main" val="3221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AE2591-7FC3-4767-9D1E-544E5B3499AC}" type="datetimeFigureOut">
              <a:rPr lang="en-US" smtClean="0"/>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E6D0A-D819-4020-A0D0-0E6047AFB334}" type="slidenum">
              <a:rPr lang="en-US" smtClean="0"/>
              <a:t>‹#›</a:t>
            </a:fld>
            <a:endParaRPr lang="en-US"/>
          </a:p>
        </p:txBody>
      </p:sp>
    </p:spTree>
    <p:extLst>
      <p:ext uri="{BB962C8B-B14F-4D97-AF65-F5344CB8AC3E}">
        <p14:creationId xmlns:p14="http://schemas.microsoft.com/office/powerpoint/2010/main" val="1043593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AE2591-7FC3-4767-9D1E-544E5B3499AC}" type="datetimeFigureOut">
              <a:rPr lang="en-US" smtClean="0"/>
              <a:t>10/22/2015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E6D0A-D819-4020-A0D0-0E6047AFB334}" type="slidenum">
              <a:rPr lang="en-US" smtClean="0"/>
              <a:t>‹#›</a:t>
            </a:fld>
            <a:endParaRPr lang="en-US"/>
          </a:p>
        </p:txBody>
      </p:sp>
    </p:spTree>
    <p:extLst>
      <p:ext uri="{BB962C8B-B14F-4D97-AF65-F5344CB8AC3E}">
        <p14:creationId xmlns:p14="http://schemas.microsoft.com/office/powerpoint/2010/main" val="2286014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AE2591-7FC3-4767-9D1E-544E5B3499AC}" type="datetimeFigureOut">
              <a:rPr lang="en-US" smtClean="0"/>
              <a:t>10/22/2015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E6D0A-D819-4020-A0D0-0E6047AFB334}" type="slidenum">
              <a:rPr lang="en-US" smtClean="0"/>
              <a:t>‹#›</a:t>
            </a:fld>
            <a:endParaRPr lang="en-US"/>
          </a:p>
        </p:txBody>
      </p:sp>
    </p:spTree>
    <p:extLst>
      <p:ext uri="{BB962C8B-B14F-4D97-AF65-F5344CB8AC3E}">
        <p14:creationId xmlns:p14="http://schemas.microsoft.com/office/powerpoint/2010/main" val="15329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E2591-7FC3-4767-9D1E-544E5B3499AC}" type="datetimeFigureOut">
              <a:rPr lang="en-US" smtClean="0"/>
              <a:t>10/22/2015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E6D0A-D819-4020-A0D0-0E6047AFB334}" type="slidenum">
              <a:rPr lang="en-US" smtClean="0"/>
              <a:t>‹#›</a:t>
            </a:fld>
            <a:endParaRPr lang="en-US"/>
          </a:p>
        </p:txBody>
      </p:sp>
    </p:spTree>
    <p:extLst>
      <p:ext uri="{BB962C8B-B14F-4D97-AF65-F5344CB8AC3E}">
        <p14:creationId xmlns:p14="http://schemas.microsoft.com/office/powerpoint/2010/main" val="332053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AE2591-7FC3-4767-9D1E-544E5B3499AC}" type="datetimeFigureOut">
              <a:rPr lang="en-US" smtClean="0"/>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E6D0A-D819-4020-A0D0-0E6047AFB334}" type="slidenum">
              <a:rPr lang="en-US" smtClean="0"/>
              <a:t>‹#›</a:t>
            </a:fld>
            <a:endParaRPr lang="en-US"/>
          </a:p>
        </p:txBody>
      </p:sp>
    </p:spTree>
    <p:extLst>
      <p:ext uri="{BB962C8B-B14F-4D97-AF65-F5344CB8AC3E}">
        <p14:creationId xmlns:p14="http://schemas.microsoft.com/office/powerpoint/2010/main" val="286503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AE2591-7FC3-4767-9D1E-544E5B3499AC}" type="datetimeFigureOut">
              <a:rPr lang="en-US" smtClean="0"/>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E6D0A-D819-4020-A0D0-0E6047AFB334}" type="slidenum">
              <a:rPr lang="en-US" smtClean="0"/>
              <a:t>‹#›</a:t>
            </a:fld>
            <a:endParaRPr lang="en-US"/>
          </a:p>
        </p:txBody>
      </p:sp>
    </p:spTree>
    <p:extLst>
      <p:ext uri="{BB962C8B-B14F-4D97-AF65-F5344CB8AC3E}">
        <p14:creationId xmlns:p14="http://schemas.microsoft.com/office/powerpoint/2010/main" val="282258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CBAE2591-7FC3-4767-9D1E-544E5B3499AC}" type="datetimeFigureOut">
              <a:rPr lang="en-US" smtClean="0"/>
              <a:t>10/22/2015</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83CE6D0A-D819-4020-A0D0-0E6047AFB334}" type="slidenum">
              <a:rPr lang="en-US" smtClean="0"/>
              <a:t>‹#›</a:t>
            </a:fld>
            <a:endParaRPr lang="en-US"/>
          </a:p>
        </p:txBody>
      </p:sp>
    </p:spTree>
    <p:extLst>
      <p:ext uri="{BB962C8B-B14F-4D97-AF65-F5344CB8AC3E}">
        <p14:creationId xmlns:p14="http://schemas.microsoft.com/office/powerpoint/2010/main" val="18986144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047" y="753986"/>
            <a:ext cx="1097303" cy="1728395"/>
          </a:xfrm>
          <a:prstGeom prst="rect">
            <a:avLst/>
          </a:prstGeom>
        </p:spPr>
      </p:pic>
      <p:sp>
        <p:nvSpPr>
          <p:cNvPr id="6" name="TextBox 5"/>
          <p:cNvSpPr txBox="1"/>
          <p:nvPr/>
        </p:nvSpPr>
        <p:spPr>
          <a:xfrm>
            <a:off x="1371600" y="751137"/>
            <a:ext cx="2820057" cy="1815882"/>
          </a:xfrm>
          <a:prstGeom prst="rect">
            <a:avLst/>
          </a:prstGeom>
          <a:noFill/>
        </p:spPr>
        <p:txBody>
          <a:bodyPr wrap="square" rtlCol="0">
            <a:spAutoFit/>
          </a:bodyPr>
          <a:lstStyle/>
          <a:p>
            <a:pPr algn="ctr"/>
            <a:r>
              <a:rPr lang="en-US" sz="2800" dirty="0">
                <a:latin typeface="Arial Black" panose="020B0A04020102020204" pitchFamily="34" charset="0"/>
              </a:rPr>
              <a:t>My Response to</a:t>
            </a:r>
          </a:p>
          <a:p>
            <a:pPr algn="ctr"/>
            <a:r>
              <a:rPr lang="en-US" sz="2800" dirty="0">
                <a:latin typeface="Arial Black" panose="020B0A04020102020204" pitchFamily="34" charset="0"/>
              </a:rPr>
              <a:t>GETTING</a:t>
            </a:r>
          </a:p>
          <a:p>
            <a:pPr algn="ctr"/>
            <a:r>
              <a:rPr lang="en-US" sz="2800" dirty="0">
                <a:latin typeface="Arial Black" panose="020B0A04020102020204" pitchFamily="34" charset="0"/>
              </a:rPr>
              <a:t>BOOED</a:t>
            </a:r>
          </a:p>
        </p:txBody>
      </p:sp>
      <p:sp>
        <p:nvSpPr>
          <p:cNvPr id="8" name="TextBox 7"/>
          <p:cNvSpPr txBox="1"/>
          <p:nvPr/>
        </p:nvSpPr>
        <p:spPr>
          <a:xfrm>
            <a:off x="1010653" y="2682559"/>
            <a:ext cx="4728410" cy="1169551"/>
          </a:xfrm>
          <a:prstGeom prst="rect">
            <a:avLst/>
          </a:prstGeom>
          <a:noFill/>
        </p:spPr>
        <p:txBody>
          <a:bodyPr wrap="square" rtlCol="0">
            <a:spAutoFit/>
          </a:bodyPr>
          <a:lstStyle/>
          <a:p>
            <a:pPr algn="ctr"/>
            <a:r>
              <a:rPr lang="en-US" sz="1400" b="1" dirty="0"/>
              <a:t>Thanks for leaving a treat!</a:t>
            </a:r>
            <a:r>
              <a:rPr lang="en-US" sz="1400" dirty="0"/>
              <a:t>  That was very kind of you!</a:t>
            </a:r>
          </a:p>
          <a:p>
            <a:pPr algn="ctr"/>
            <a:r>
              <a:rPr lang="en-US" sz="1400" dirty="0"/>
              <a:t>(I wish I knew who you were though, but that’s another story.) However, I won’t “pass it along.”  If you knew me well, you’d already know that …</a:t>
            </a:r>
          </a:p>
          <a:p>
            <a:pPr algn="ctr"/>
            <a:endParaRPr lang="en-US" sz="1400" dirty="0"/>
          </a:p>
        </p:txBody>
      </p:sp>
      <p:sp>
        <p:nvSpPr>
          <p:cNvPr id="11" name="TextBox 10"/>
          <p:cNvSpPr txBox="1"/>
          <p:nvPr/>
        </p:nvSpPr>
        <p:spPr>
          <a:xfrm>
            <a:off x="986589" y="5414167"/>
            <a:ext cx="4752474" cy="1384995"/>
          </a:xfrm>
          <a:prstGeom prst="rect">
            <a:avLst/>
          </a:prstGeom>
          <a:noFill/>
        </p:spPr>
        <p:txBody>
          <a:bodyPr wrap="square" rtlCol="0">
            <a:spAutoFit/>
          </a:bodyPr>
          <a:lstStyle/>
          <a:p>
            <a:pPr algn="just"/>
            <a:r>
              <a:rPr lang="en-US" sz="1200" dirty="0"/>
              <a:t>Chain letters are spam, pure and simple.  Spam is a waste of time and energy.  You have to ask yourself, if you want to do something nice for someone, why do you have to infer some obligation then on your recipient?  And that’s what makes the chain letter </a:t>
            </a:r>
            <a:r>
              <a:rPr lang="en-US" sz="1200" dirty="0" smtClean="0"/>
              <a:t>a bad </a:t>
            </a:r>
            <a:r>
              <a:rPr lang="en-US" sz="1200" dirty="0"/>
              <a:t>kind of spam, and not conducive to freedom or being nice to your neighbor. </a:t>
            </a:r>
            <a:r>
              <a:rPr lang="en-US" sz="1200" dirty="0">
                <a:sym typeface="Wingdings" panose="05000000000000000000" pitchFamily="2" charset="2"/>
              </a:rPr>
              <a:t> So, just don’t do it.  If everyone followed this advice, there would never again be chain letters, and the world would be a better place.  </a:t>
            </a:r>
            <a:r>
              <a:rPr lang="en-US" sz="1200" b="1" dirty="0">
                <a:sym typeface="Wingdings" panose="05000000000000000000" pitchFamily="2" charset="2"/>
              </a:rPr>
              <a:t>Just say no.</a:t>
            </a:r>
            <a:r>
              <a:rPr lang="en-US" sz="1200" dirty="0">
                <a:sym typeface="Wingdings" panose="05000000000000000000" pitchFamily="2" charset="2"/>
              </a:rPr>
              <a:t>  </a:t>
            </a:r>
            <a:endParaRPr lang="en-US" sz="1200" dirty="0"/>
          </a:p>
        </p:txBody>
      </p:sp>
      <p:grpSp>
        <p:nvGrpSpPr>
          <p:cNvPr id="2" name="Group 1"/>
          <p:cNvGrpSpPr/>
          <p:nvPr/>
        </p:nvGrpSpPr>
        <p:grpSpPr>
          <a:xfrm>
            <a:off x="1495754" y="3764231"/>
            <a:ext cx="3521723" cy="1477328"/>
            <a:chOff x="1495754" y="3764231"/>
            <a:chExt cx="3521723" cy="1477328"/>
          </a:xfrm>
        </p:grpSpPr>
        <p:sp>
          <p:nvSpPr>
            <p:cNvPr id="10" name="TextBox 9"/>
            <p:cNvSpPr txBox="1"/>
            <p:nvPr/>
          </p:nvSpPr>
          <p:spPr>
            <a:xfrm>
              <a:off x="1495754" y="3764231"/>
              <a:ext cx="1915510" cy="1477328"/>
            </a:xfrm>
            <a:prstGeom prst="rect">
              <a:avLst/>
            </a:prstGeom>
            <a:noFill/>
          </p:spPr>
          <p:txBody>
            <a:bodyPr wrap="square" rtlCol="0">
              <a:spAutoFit/>
            </a:bodyPr>
            <a:lstStyle/>
            <a:p>
              <a:pPr algn="ctr"/>
              <a:r>
                <a:rPr lang="en-US" sz="3000" b="1" dirty="0"/>
                <a:t>I don’t do chain letters.</a:t>
              </a:r>
            </a:p>
          </p:txBody>
        </p:sp>
        <p:grpSp>
          <p:nvGrpSpPr>
            <p:cNvPr id="16" name="Group 15"/>
            <p:cNvGrpSpPr/>
            <p:nvPr/>
          </p:nvGrpSpPr>
          <p:grpSpPr>
            <a:xfrm>
              <a:off x="3661268" y="3824390"/>
              <a:ext cx="1356209" cy="1378342"/>
              <a:chOff x="3678122" y="5414349"/>
              <a:chExt cx="2123588" cy="2099017"/>
            </a:xfrm>
          </p:grpSpPr>
          <p:sp>
            <p:nvSpPr>
              <p:cNvPr id="5" name="Oval 4"/>
              <p:cNvSpPr/>
              <p:nvPr/>
            </p:nvSpPr>
            <p:spPr>
              <a:xfrm>
                <a:off x="3678122" y="5414349"/>
                <a:ext cx="2123588" cy="2099017"/>
              </a:xfrm>
              <a:prstGeom prst="ellipse">
                <a:avLst/>
              </a:prstGeom>
              <a:solidFill>
                <a:schemeClr val="bg1"/>
              </a:solidFill>
              <a:ln w="177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250" b="1" dirty="0">
                    <a:solidFill>
                      <a:schemeClr val="tx1"/>
                    </a:solidFill>
                  </a:rPr>
                  <a:t>Chain</a:t>
                </a:r>
              </a:p>
              <a:p>
                <a:pPr algn="ctr"/>
                <a:r>
                  <a:rPr lang="en-US" sz="2250" b="1" dirty="0">
                    <a:solidFill>
                      <a:schemeClr val="tx1"/>
                    </a:solidFill>
                  </a:rPr>
                  <a:t>Letters</a:t>
                </a:r>
              </a:p>
            </p:txBody>
          </p:sp>
          <p:cxnSp>
            <p:nvCxnSpPr>
              <p:cNvPr id="13" name="Straight Connector 12"/>
              <p:cNvCxnSpPr>
                <a:stCxn id="5" idx="1"/>
                <a:endCxn id="5" idx="5"/>
              </p:cNvCxnSpPr>
              <p:nvPr/>
            </p:nvCxnSpPr>
            <p:spPr>
              <a:xfrm>
                <a:off x="3989114" y="5721743"/>
                <a:ext cx="1501604" cy="1484229"/>
              </a:xfrm>
              <a:prstGeom prst="line">
                <a:avLst/>
              </a:prstGeom>
              <a:ln w="177800">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8896" y="6983827"/>
            <a:ext cx="1354809" cy="135480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2274" y="7061242"/>
            <a:ext cx="2165075" cy="1277394"/>
          </a:xfrm>
          <a:prstGeom prst="rect">
            <a:avLst/>
          </a:prstGeom>
        </p:spPr>
      </p:pic>
    </p:spTree>
    <p:extLst>
      <p:ext uri="{BB962C8B-B14F-4D97-AF65-F5344CB8AC3E}">
        <p14:creationId xmlns:p14="http://schemas.microsoft.com/office/powerpoint/2010/main" val="29633988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169</Words>
  <Application>Microsoft Office PowerPoint</Application>
  <PresentationFormat>On-screen Show (4:3)</PresentationFormat>
  <Paragraphs>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Wingdings</vt:lpstr>
      <vt:lpstr>Office Theme</vt:lpstr>
      <vt:lpstr>PowerPoint Presentation</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Daystrom</dc:creator>
  <cp:lastModifiedBy>Richard Daystrom</cp:lastModifiedBy>
  <cp:revision>23</cp:revision>
  <cp:lastPrinted>2015-10-22T16:58:27Z</cp:lastPrinted>
  <dcterms:created xsi:type="dcterms:W3CDTF">2015-10-22T14:50:42Z</dcterms:created>
  <dcterms:modified xsi:type="dcterms:W3CDTF">2015-10-22T19:00:40Z</dcterms:modified>
</cp:coreProperties>
</file>