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78" d="100"/>
          <a:sy n="78" d="100"/>
        </p:scale>
        <p:origin x="-3366" y="-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tokenpost.kr/article-4570" TargetMode="External"/><Relationship Id="rId17" Type="http://schemas.openxmlformats.org/officeDocument/2006/relationships/hyperlink" Target="https://blockinpress.com/archives/9839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hyperlink" Target="https://blockinpress.com/archives/9864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tokenpost.kr/article-4567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enter.kr/NewsView/1S60G0N4LM/GZ03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decenter.kr/NewsView/1S60GSCF60/GZ02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www.coindeskkorea.com/constantinopledelaye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center.kr/NewsView/1S60GQE80J/GZ02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://www.decenter.kr/NewsView/1S60FIEH3Y/GZ03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2018-10-22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288704"/>
            <a:ext cx="5934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9" y="185665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3" y="3974380"/>
            <a:ext cx="59721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7" y="5659895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4" y="6231980"/>
            <a:ext cx="6517276" cy="143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2" y="7850485"/>
            <a:ext cx="6600416" cy="140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2018-10-22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3" y="1409353"/>
            <a:ext cx="6543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0452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2849513"/>
            <a:ext cx="6543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4088904"/>
            <a:ext cx="6467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5" y="5369793"/>
            <a:ext cx="6486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1" y="7542307"/>
            <a:ext cx="6484857" cy="13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6" y="6897216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2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59</cp:revision>
  <dcterms:created xsi:type="dcterms:W3CDTF">2018-06-20T06:48:25Z</dcterms:created>
  <dcterms:modified xsi:type="dcterms:W3CDTF">2018-10-22T10:31:31Z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