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4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tokenpost.kr/article-4611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60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603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60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blockinpress.com/archives/9934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decenter.kr/NewsView/1S61D1VPJW/GZ02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blockinpress.com/archives/9904" TargetMode="External"/><Relationship Id="rId5" Type="http://schemas.openxmlformats.org/officeDocument/2006/relationships/hyperlink" Target="http://www.decenter.kr/NewsView/1S61CR80W9/GZ03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s://blockinpress.com/archives/9917" TargetMode="Externa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2018-10-24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9" y="185665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5" y="2312442"/>
            <a:ext cx="60293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3878957"/>
            <a:ext cx="5953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1" y="5522664"/>
            <a:ext cx="59721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3" y="7399064"/>
            <a:ext cx="58102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2018-10-24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832917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2" y="3931703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7" y="1361728"/>
            <a:ext cx="5829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8" y="2651398"/>
            <a:ext cx="5838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8" y="4520952"/>
            <a:ext cx="5810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105128"/>
            <a:ext cx="5781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5" y="7689304"/>
            <a:ext cx="5848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2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61</cp:revision>
  <dcterms:created xsi:type="dcterms:W3CDTF">2018-06-20T06:48:25Z</dcterms:created>
  <dcterms:modified xsi:type="dcterms:W3CDTF">2018-10-24T11:08:30Z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