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>
        <p:scale>
          <a:sx n="33" d="100"/>
          <a:sy n="33" d="100"/>
        </p:scale>
        <p:origin x="-1170" y="-14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hyperlink" Target="https://www.coindeskkorea.com/%EA%B3%BC%EA%B8%B0%EB%B6%80%EA%B0%80-%EB%B8%94%EB%A1%9D%EC%B2%B4%EC%9D%B8-%EA%B7%9C%EC%A0%9C-%EA%B0%9C%EC%84%A0%EC%97%90-%EC%B0%A9%EC%88%98%ED%96%88%EB%8B%A4/" TargetMode="External"/><Relationship Id="rId17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hyperlink" Target="https://tokenpost.kr/article-4143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www.coindeskkorea.com/%EB%85%BC%EC%8A%A4-%ED%83%88%EC%A4%91%EC%95%99-%EC%B2%A0%ED%95%99%EA%B3%BC-%ED%95%A8%EA%BB%98-%EC%82%AC%EB%8A%94-%EC%BB%A4%EB%AE%A4%EB%8B%88%ED%8B%B0%EB%A5%BC-%EA%BF%88%EA%BE%B8%EB%8B%A4/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okenpost.kr/article-4150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hyperlink" Target="https://tokenpost.kr/article-415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kenpost.kr/article-4147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hyperlink" Target="https://tokenpost.kr/article-4151" TargetMode="External"/><Relationship Id="rId4" Type="http://schemas.openxmlformats.org/officeDocument/2006/relationships/hyperlink" Target="https://tokenpost.kr/article-4142" TargetMode="Externa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www.decenter.kr/NewsView/1S4LWDS2LF/GZ02" TargetMode="External"/><Relationship Id="rId1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://www.decenter.kr/NewsView/1S4LVVH1S2/GZ01" TargetMode="External"/><Relationship Id="rId5" Type="http://schemas.openxmlformats.org/officeDocument/2006/relationships/image" Target="../media/image18.png"/><Relationship Id="rId15" Type="http://schemas.openxmlformats.org/officeDocument/2006/relationships/hyperlink" Target="http://www.decenter.kr/NewsView/1S4LW6QA5I/GZ02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hyperlink" Target="http://www.decenter.kr/NewsView/1S4LWOM7NH/GZ01" TargetMode="Externa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921" y="223332"/>
            <a:ext cx="110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2018-09-12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18" y="2367644"/>
            <a:ext cx="6362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1873882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3" y="3962114"/>
            <a:ext cx="64198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32" y="5474282"/>
            <a:ext cx="6508871" cy="15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5" y="7617296"/>
            <a:ext cx="58578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0" y="7115186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6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2018-09-12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8" y="778482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8" y="1354546"/>
            <a:ext cx="60007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3" y="2938722"/>
            <a:ext cx="59436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5" y="4575314"/>
            <a:ext cx="5981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6" y="6167943"/>
            <a:ext cx="59531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6" y="7740103"/>
            <a:ext cx="6019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6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2018-09-12</a:t>
            </a:r>
            <a:endParaRPr lang="en-US" altLang="ko-KR" sz="12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3079" name="Picture 7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9361" y="6320179"/>
            <a:ext cx="721053" cy="7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6900" y="2668999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5635665"/>
            <a:ext cx="2101283" cy="5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920" y="3936033"/>
            <a:ext cx="1226123" cy="3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4445337"/>
            <a:ext cx="1656184" cy="44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793668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4" y="1478374"/>
            <a:ext cx="6238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2843981"/>
            <a:ext cx="62769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25873"/>
            <a:ext cx="6248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02584"/>
            <a:ext cx="6248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6" y="6963519"/>
            <a:ext cx="1656185" cy="3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0" y="7545288"/>
            <a:ext cx="58864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85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4</Words>
  <Application>Microsoft Office PowerPoint</Application>
  <PresentationFormat>A4 용지(210x297mm)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60</cp:revision>
  <dcterms:created xsi:type="dcterms:W3CDTF">2018-06-20T06:48:25Z</dcterms:created>
  <dcterms:modified xsi:type="dcterms:W3CDTF">2018-09-12T09:06:25Z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