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48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tokenpost.kr/article-4752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tokenpost.kr/article-47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tokenpost.kr/article-4758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hyperlink" Target="https://tokenpost.kr/article-475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www.coindeskkorea.com/%EC%97%85%EB%B9%84%ED%8A%B8-%ED%83%9C%EA%B5%AD%C2%B7%EC%9D%B8%EB%8F%84%EB%84%A4%EC%8B%9C%EC%95%84-%EC%A7%84%EC%B6%9C-%ED%83%80%EC%A7%84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www.decenter.kr/NewsView/1S730523KM/GZ01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www.coindeskkorea.com/%EA%B8%B0%EA%B4%80%ED%88%AC%EC%9E%90%EC%9E%90%EB%93%A4%EC%9D%B4-%EC%95%94%ED%98%B8%ED%99%94%ED%8F%90-%EC%8B%9C%EC%9E%A5-%EB%AC%B8%ED%84%B1%EA%B9%8C%EC%A7%80-%EB%8B%A4%EA%B0%80%EC%99%94%EB%8B%A4/" TargetMode="External"/><Relationship Id="rId5" Type="http://schemas.openxmlformats.org/officeDocument/2006/relationships/hyperlink" Target="http://www.decenter.kr/NewsView/1S731MVVY1/GZ01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http://www.decenter.kr/NewsView/1S72ZZMTBV/GZ01" TargetMode="Externa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6903" y="223332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2018-11-06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9" y="1856656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45" y="7545288"/>
            <a:ext cx="5857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1" y="2432720"/>
            <a:ext cx="60102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088904"/>
            <a:ext cx="5953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8" y="5673080"/>
            <a:ext cx="6000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4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2018-11-06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832917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5403329"/>
            <a:ext cx="1771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8" y="1684347"/>
            <a:ext cx="6105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2" y="2948955"/>
            <a:ext cx="620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1" y="4206999"/>
            <a:ext cx="6229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5" y="6092983"/>
            <a:ext cx="6197998" cy="123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5" y="7607710"/>
            <a:ext cx="6245622" cy="126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2</Words>
  <Application>Microsoft Office PowerPoint</Application>
  <PresentationFormat>A4 용지(210x297mm)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63</cp:revision>
  <dcterms:created xsi:type="dcterms:W3CDTF">2018-06-20T06:48:25Z</dcterms:created>
  <dcterms:modified xsi:type="dcterms:W3CDTF">2018-11-06T07:16:50Z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