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6858000" cy="9906000" type="A4"/>
  <p:notesSz cx="6858000" cy="9144000"/>
  <p:defaultTextStyle>
    <a:defPPr>
      <a:defRPr lang="ko-KR"/>
    </a:defPPr>
    <a:lvl1pPr marL="0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0547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01095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51643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02191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52738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03285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53833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04380" algn="l" defTabSz="901095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75" autoAdjust="0"/>
  </p:normalViewPr>
  <p:slideViewPr>
    <p:cSldViewPr>
      <p:cViewPr varScale="1">
        <p:scale>
          <a:sx n="56" d="100"/>
          <a:sy n="56" d="100"/>
        </p:scale>
        <p:origin x="-2412" y="-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1" y="3077284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0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1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1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0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52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03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53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0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1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89320" y="2082095"/>
            <a:ext cx="3037285" cy="4437521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75086" y="2082095"/>
            <a:ext cx="8999934" cy="443752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2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5"/>
            <a:ext cx="5829300" cy="1967442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05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010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516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021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527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032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538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043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7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5085" y="12134850"/>
            <a:ext cx="6018609" cy="34322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07996" y="12134850"/>
            <a:ext cx="6018610" cy="343224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15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547" indent="0">
              <a:buNone/>
              <a:defRPr sz="2000" b="1"/>
            </a:lvl2pPr>
            <a:lvl3pPr marL="901095" indent="0">
              <a:buNone/>
              <a:defRPr sz="1800" b="1"/>
            </a:lvl3pPr>
            <a:lvl4pPr marL="1351643" indent="0">
              <a:buNone/>
              <a:defRPr sz="1600" b="1"/>
            </a:lvl4pPr>
            <a:lvl5pPr marL="1802191" indent="0">
              <a:buNone/>
              <a:defRPr sz="1600" b="1"/>
            </a:lvl5pPr>
            <a:lvl6pPr marL="2252738" indent="0">
              <a:buNone/>
              <a:defRPr sz="1600" b="1"/>
            </a:lvl6pPr>
            <a:lvl7pPr marL="2703285" indent="0">
              <a:buNone/>
              <a:defRPr sz="1600" b="1"/>
            </a:lvl7pPr>
            <a:lvl8pPr marL="3153833" indent="0">
              <a:buNone/>
              <a:defRPr sz="1600" b="1"/>
            </a:lvl8pPr>
            <a:lvl9pPr marL="360438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1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547" indent="0">
              <a:buNone/>
              <a:defRPr sz="2000" b="1"/>
            </a:lvl2pPr>
            <a:lvl3pPr marL="901095" indent="0">
              <a:buNone/>
              <a:defRPr sz="1800" b="1"/>
            </a:lvl3pPr>
            <a:lvl4pPr marL="1351643" indent="0">
              <a:buNone/>
              <a:defRPr sz="1600" b="1"/>
            </a:lvl4pPr>
            <a:lvl5pPr marL="1802191" indent="0">
              <a:buNone/>
              <a:defRPr sz="1600" b="1"/>
            </a:lvl5pPr>
            <a:lvl6pPr marL="2252738" indent="0">
              <a:buNone/>
              <a:defRPr sz="1600" b="1"/>
            </a:lvl6pPr>
            <a:lvl7pPr marL="2703285" indent="0">
              <a:buNone/>
              <a:defRPr sz="1600" b="1"/>
            </a:lvl7pPr>
            <a:lvl8pPr marL="3153833" indent="0">
              <a:buNone/>
              <a:defRPr sz="1600" b="1"/>
            </a:lvl8pPr>
            <a:lvl9pPr marL="360438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1" y="3141487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3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4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3" cy="84544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2072925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0547" indent="0">
              <a:buNone/>
              <a:defRPr sz="1200"/>
            </a:lvl2pPr>
            <a:lvl3pPr marL="901095" indent="0">
              <a:buNone/>
              <a:defRPr sz="1000"/>
            </a:lvl3pPr>
            <a:lvl4pPr marL="1351643" indent="0">
              <a:buNone/>
              <a:defRPr sz="900"/>
            </a:lvl4pPr>
            <a:lvl5pPr marL="1802191" indent="0">
              <a:buNone/>
              <a:defRPr sz="900"/>
            </a:lvl5pPr>
            <a:lvl6pPr marL="2252738" indent="0">
              <a:buNone/>
              <a:defRPr sz="900"/>
            </a:lvl6pPr>
            <a:lvl7pPr marL="2703285" indent="0">
              <a:buNone/>
              <a:defRPr sz="900"/>
            </a:lvl7pPr>
            <a:lvl8pPr marL="3153833" indent="0">
              <a:buNone/>
              <a:defRPr sz="900"/>
            </a:lvl8pPr>
            <a:lvl9pPr marL="360438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5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20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0547" indent="0">
              <a:buNone/>
              <a:defRPr sz="2800"/>
            </a:lvl2pPr>
            <a:lvl3pPr marL="901095" indent="0">
              <a:buNone/>
              <a:defRPr sz="2400"/>
            </a:lvl3pPr>
            <a:lvl4pPr marL="1351643" indent="0">
              <a:buNone/>
              <a:defRPr sz="2000"/>
            </a:lvl4pPr>
            <a:lvl5pPr marL="1802191" indent="0">
              <a:buNone/>
              <a:defRPr sz="2000"/>
            </a:lvl5pPr>
            <a:lvl6pPr marL="2252738" indent="0">
              <a:buNone/>
              <a:defRPr sz="2000"/>
            </a:lvl6pPr>
            <a:lvl7pPr marL="2703285" indent="0">
              <a:buNone/>
              <a:defRPr sz="2000"/>
            </a:lvl7pPr>
            <a:lvl8pPr marL="3153833" indent="0">
              <a:buNone/>
              <a:defRPr sz="2000"/>
            </a:lvl8pPr>
            <a:lvl9pPr marL="360438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400"/>
            </a:lvl1pPr>
            <a:lvl2pPr marL="450547" indent="0">
              <a:buNone/>
              <a:defRPr sz="1200"/>
            </a:lvl2pPr>
            <a:lvl3pPr marL="901095" indent="0">
              <a:buNone/>
              <a:defRPr sz="1000"/>
            </a:lvl3pPr>
            <a:lvl4pPr marL="1351643" indent="0">
              <a:buNone/>
              <a:defRPr sz="900"/>
            </a:lvl4pPr>
            <a:lvl5pPr marL="1802191" indent="0">
              <a:buNone/>
              <a:defRPr sz="900"/>
            </a:lvl5pPr>
            <a:lvl6pPr marL="2252738" indent="0">
              <a:buNone/>
              <a:defRPr sz="900"/>
            </a:lvl6pPr>
            <a:lvl7pPr marL="2703285" indent="0">
              <a:buNone/>
              <a:defRPr sz="900"/>
            </a:lvl7pPr>
            <a:lvl8pPr marL="3153833" indent="0">
              <a:buNone/>
              <a:defRPr sz="900"/>
            </a:lvl8pPr>
            <a:lvl9pPr marL="360438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20AF-A51E-48C8-9CDE-488A359199F6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3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90109" tIns="45055" rIns="90109" bIns="4505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1" y="2311402"/>
            <a:ext cx="6172200" cy="6537502"/>
          </a:xfrm>
          <a:prstGeom prst="rect">
            <a:avLst/>
          </a:prstGeom>
        </p:spPr>
        <p:txBody>
          <a:bodyPr vert="horz" lIns="90109" tIns="45055" rIns="90109" bIns="4505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1" y="9181395"/>
            <a:ext cx="16002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20AF-A51E-48C8-9CDE-488A359199F6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1" y="9181395"/>
            <a:ext cx="21717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1" y="9181395"/>
            <a:ext cx="1600200" cy="527403"/>
          </a:xfrm>
          <a:prstGeom prst="rect">
            <a:avLst/>
          </a:prstGeom>
        </p:spPr>
        <p:txBody>
          <a:bodyPr vert="horz" lIns="90109" tIns="45055" rIns="90109" bIns="4505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8278-39CF-4123-BAA8-4D9D283D8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3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1095" rtl="0" eaLnBrk="1" latinLnBrk="1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911" indent="-337911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2139" indent="-281592" algn="l" defTabSz="9010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26369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76917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464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78012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28559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79107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29654" indent="-225274" algn="l" defTabSz="90109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547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095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1643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2191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2738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3285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3833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4380" algn="l" defTabSz="9010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hyperlink" Target="https://t.me/blockschool" TargetMode="External"/><Relationship Id="rId7" Type="http://schemas.openxmlformats.org/officeDocument/2006/relationships/hyperlink" Target="https://steemit.com/@junheony" TargetMode="External"/><Relationship Id="rId12" Type="http://schemas.openxmlformats.org/officeDocument/2006/relationships/hyperlink" Target="https://blockinpress.com/archives/8736" TargetMode="External"/><Relationship Id="rId17" Type="http://schemas.openxmlformats.org/officeDocument/2006/relationships/image" Target="../media/image9.png"/><Relationship Id="rId2" Type="http://schemas.openxmlformats.org/officeDocument/2006/relationships/image" Target="../media/image1.jpeg"/><Relationship Id="rId16" Type="http://schemas.openxmlformats.org/officeDocument/2006/relationships/hyperlink" Target="https://blockinpress.com/archives/8759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hyperlink" Target="https://open.kakao.com/o/gxwn9aJ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blockinpress.com/archives/8730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hyperlink" Target="https://blockinpress.com/archives/8751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hyperlink" Target="http://www.decenter.kr/NewsView/1S4KZ53HV8/GZ04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://www.decenter.kr/NewsView/1S4KZPEL6E/GZ02" TargetMode="External"/><Relationship Id="rId12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hyperlink" Target="http://www.decenter.kr/NewsView/1S4L153VXO/GZ03" TargetMode="External"/><Relationship Id="rId5" Type="http://schemas.openxmlformats.org/officeDocument/2006/relationships/hyperlink" Target="http://www.decenter.kr/NewsView/1S4KZ9ZN04/GZ01" TargetMode="Externa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hyperlink" Target="http://www.decenter.kr/NewsView/1S4K2ZGWCC/GZ02" TargetMode="External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18" Type="http://schemas.openxmlformats.org/officeDocument/2006/relationships/hyperlink" Target="https://tokenpost.kr/article-4122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17" Type="http://schemas.openxmlformats.org/officeDocument/2006/relationships/image" Target="../media/image28.png"/><Relationship Id="rId2" Type="http://schemas.openxmlformats.org/officeDocument/2006/relationships/image" Target="../media/image10.png"/><Relationship Id="rId16" Type="http://schemas.openxmlformats.org/officeDocument/2006/relationships/hyperlink" Target="https://tokenpost.kr/article-411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hyperlink" Target="http://www.decenter.kr/NewsView/1S4KYXL5KI/GZ05" TargetMode="External"/><Relationship Id="rId5" Type="http://schemas.openxmlformats.org/officeDocument/2006/relationships/image" Target="../media/image20.png"/><Relationship Id="rId15" Type="http://schemas.openxmlformats.org/officeDocument/2006/relationships/image" Target="../media/image27.png"/><Relationship Id="rId10" Type="http://schemas.openxmlformats.org/officeDocument/2006/relationships/image" Target="../media/image24.png"/><Relationship Id="rId19" Type="http://schemas.openxmlformats.org/officeDocument/2006/relationships/image" Target="../media/image29.png"/><Relationship Id="rId4" Type="http://schemas.openxmlformats.org/officeDocument/2006/relationships/image" Target="../media/image19.png"/><Relationship Id="rId9" Type="http://schemas.openxmlformats.org/officeDocument/2006/relationships/image" Target="../media/image11.png"/><Relationship Id="rId14" Type="http://schemas.openxmlformats.org/officeDocument/2006/relationships/hyperlink" Target="https://tokenpost.kr/article-4123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s://www.the4thwave.co.kr/index.php/2018/09/10/btc09102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31.png"/><Relationship Id="rId2" Type="http://schemas.openxmlformats.org/officeDocument/2006/relationships/image" Target="../media/image10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hyperlink" Target="https://www.the4thwave.co.kr/index.php/2018/09/10/btc09103/" TargetMode="External"/><Relationship Id="rId5" Type="http://schemas.openxmlformats.org/officeDocument/2006/relationships/image" Target="../media/image20.png"/><Relationship Id="rId15" Type="http://schemas.openxmlformats.org/officeDocument/2006/relationships/hyperlink" Target="https://www.the4thwave.co.kr/index.php/2018/09/10/eth09102/" TargetMode="External"/><Relationship Id="rId10" Type="http://schemas.openxmlformats.org/officeDocument/2006/relationships/image" Target="../media/image30.png"/><Relationship Id="rId4" Type="http://schemas.openxmlformats.org/officeDocument/2006/relationships/image" Target="../media/image19.png"/><Relationship Id="rId9" Type="http://schemas.openxmlformats.org/officeDocument/2006/relationships/hyperlink" Target="https://www.the4thwave.co.kr/index.php/2018/09/10/eth09103/" TargetMode="External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D:\동고비\블록체인\뉴스\photo_2018-06-20_15-15-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2" y="20463"/>
            <a:ext cx="6855632" cy="99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8640" y="147291"/>
            <a:ext cx="2376264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2984" y="704528"/>
            <a:ext cx="549027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6" descr="D:\동고비\블록체인\뉴스\photo_2018-06-20_15-15-2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b="82146"/>
          <a:stretch/>
        </p:blipFill>
        <p:spPr bwMode="auto">
          <a:xfrm>
            <a:off x="29752" y="611374"/>
            <a:ext cx="6855632" cy="114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36921" y="223332"/>
            <a:ext cx="1123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2018-09-10</a:t>
            </a:r>
            <a:endParaRPr lang="ko-KR" altLang="en-US" sz="14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592" y="581943"/>
            <a:ext cx="346237" cy="34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413" y="593849"/>
            <a:ext cx="345174" cy="3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96" y="555740"/>
            <a:ext cx="414168" cy="40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5" y="2059495"/>
            <a:ext cx="1656185" cy="3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78" y="2648744"/>
            <a:ext cx="6380180" cy="135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8" y="5745088"/>
            <a:ext cx="6386243" cy="136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73" y="4160912"/>
            <a:ext cx="6280538" cy="1355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8" y="7388299"/>
            <a:ext cx="64770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31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6"/>
            <a:ext cx="6905385" cy="97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5"/>
          <a:stretch/>
        </p:blipFill>
        <p:spPr bwMode="auto">
          <a:xfrm>
            <a:off x="-1" y="-15552"/>
            <a:ext cx="6905385" cy="9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0648" y="225653"/>
            <a:ext cx="1944216" cy="21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5811" y="211505"/>
            <a:ext cx="986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2018-09-10</a:t>
            </a:r>
            <a:endParaRPr lang="ko-KR" altLang="en-US" sz="12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16" y="793668"/>
            <a:ext cx="1466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07" y="1313351"/>
            <a:ext cx="63912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0" y="2537487"/>
            <a:ext cx="64389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85" y="4049655"/>
            <a:ext cx="64293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5345799"/>
            <a:ext cx="63912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60" y="6569935"/>
            <a:ext cx="65722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7914456"/>
            <a:ext cx="6381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15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6"/>
            <a:ext cx="6905385" cy="97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5"/>
          <a:stretch/>
        </p:blipFill>
        <p:spPr bwMode="auto">
          <a:xfrm>
            <a:off x="-1" y="-15552"/>
            <a:ext cx="6905385" cy="9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0648" y="225653"/>
            <a:ext cx="1944216" cy="21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5811" y="211505"/>
            <a:ext cx="986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2018-09-10</a:t>
            </a:r>
            <a:endParaRPr lang="en-US" altLang="ko-KR" sz="1200" dirty="0" smtClean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3079" name="Picture 7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29361" y="6320179"/>
            <a:ext cx="721053" cy="72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96900" y="2668999"/>
            <a:ext cx="16494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6437" y="5635665"/>
            <a:ext cx="2101283" cy="52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84920" y="3936033"/>
            <a:ext cx="1226123" cy="34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6437" y="4445337"/>
            <a:ext cx="1656184" cy="44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5287" y="5039095"/>
            <a:ext cx="2895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16" y="710506"/>
            <a:ext cx="1466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11" y="1345024"/>
            <a:ext cx="62865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2720752"/>
            <a:ext cx="62007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64" y="4088904"/>
            <a:ext cx="1453902" cy="39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78" y="4676378"/>
            <a:ext cx="59626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6198071"/>
            <a:ext cx="5991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hlinkClick r:id="rId18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97" y="7704906"/>
            <a:ext cx="60198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1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16"/>
            <a:ext cx="6905385" cy="97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5"/>
          <a:stretch/>
        </p:blipFill>
        <p:spPr bwMode="auto">
          <a:xfrm>
            <a:off x="-1" y="-15552"/>
            <a:ext cx="6905385" cy="9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60648" y="225653"/>
            <a:ext cx="1944216" cy="21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5811" y="211505"/>
            <a:ext cx="986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2018-09-10</a:t>
            </a:r>
            <a:endParaRPr lang="en-US" altLang="ko-KR" sz="1200" dirty="0" smtClean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3079" name="Picture 7" descr="ìë ëì²´ íì¤í¸ë¥¼ ì¬ì©í  ì ììµëë¤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29361" y="6320179"/>
            <a:ext cx="721053" cy="72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96900" y="2668999"/>
            <a:ext cx="16494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6437" y="5635665"/>
            <a:ext cx="2101283" cy="52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84920" y="3936033"/>
            <a:ext cx="1226123" cy="34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6437" y="4445337"/>
            <a:ext cx="1656184" cy="44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7" y="848544"/>
            <a:ext cx="2561149" cy="294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41" y="1382709"/>
            <a:ext cx="6048672" cy="155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3203894"/>
            <a:ext cx="6048672" cy="174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5245619"/>
            <a:ext cx="6048672" cy="1579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41" y="7202667"/>
            <a:ext cx="6081795" cy="156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685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6</Words>
  <Application>Microsoft Office PowerPoint</Application>
  <PresentationFormat>A4 용지(210x297mm)</PresentationFormat>
  <Paragraphs>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52</cp:revision>
  <dcterms:created xsi:type="dcterms:W3CDTF">2018-06-20T06:48:25Z</dcterms:created>
  <dcterms:modified xsi:type="dcterms:W3CDTF">2018-09-10T10:58:56Z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C:\Users\dddd\Pictures\June-20,2018.png</vt:lpwstr>
  </property>
</Properties>
</file>