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5" autoAdjust="0"/>
  </p:normalViewPr>
  <p:slideViewPr>
    <p:cSldViewPr>
      <p:cViewPr varScale="1">
        <p:scale>
          <a:sx n="76" d="100"/>
          <a:sy n="76" d="100"/>
        </p:scale>
        <p:origin x="-3408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emit.com/@junheony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hyperlink" Target="https://tokenpost.kr/article-4072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tokenpost.kr/article-407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kakao.com/o/gxwn9aJ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https://tokenpost.kr/article-4077" TargetMode="External"/><Relationship Id="rId4" Type="http://schemas.openxmlformats.org/officeDocument/2006/relationships/hyperlink" Target="https://t.me/blockschool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tokenpost.kr/article-407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ckinpress.com/archives/8611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hyperlink" Target="https://blockinpress.com/archives/860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ckinpress.com/archives/8614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hyperlink" Target="https://blockinpress.com/archives/8627" TargetMode="External"/><Relationship Id="rId4" Type="http://schemas.openxmlformats.org/officeDocument/2006/relationships/hyperlink" Target="https://blockinpress.com/archives/8642" TargetMode="Externa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decenter.kr/NewsView/1S4IO9RR96/GZ03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hyperlink" Target="http://www.decenter.kr/NewsView/1S4IOGRD12/GZ02" TargetMode="External"/><Relationship Id="rId5" Type="http://schemas.openxmlformats.org/officeDocument/2006/relationships/image" Target="../media/image19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hyperlink" Target="http://www.decenter.kr/NewsView/1S4IPCAY63/GZ01" TargetMode="Externa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2018-09-05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1892185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432720"/>
            <a:ext cx="59150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3944888"/>
            <a:ext cx="5991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5594573"/>
            <a:ext cx="58483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55" y="7473280"/>
            <a:ext cx="59150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2018-09-05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848544"/>
            <a:ext cx="1997499" cy="45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6" y="1424608"/>
            <a:ext cx="6408712" cy="111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2" y="2691780"/>
            <a:ext cx="6553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7" y="4332696"/>
            <a:ext cx="65341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0" y="5961112"/>
            <a:ext cx="65055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8" y="7545288"/>
            <a:ext cx="6505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1005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2018-09-05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688901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3" y="4953000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2160" y="5457056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2520" y="4496529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1041" y="4954641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5837" y="6105128"/>
            <a:ext cx="2895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4" y="1433736"/>
            <a:ext cx="6162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3" y="2792760"/>
            <a:ext cx="62579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8" y="3872880"/>
            <a:ext cx="62960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7704" y="3872880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98" y="5457056"/>
            <a:ext cx="2389077" cy="376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91" y="5469435"/>
            <a:ext cx="2299539" cy="375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</Words>
  <Application>Microsoft Office PowerPoint</Application>
  <PresentationFormat>A4 용지(210x297mm)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41</cp:revision>
  <dcterms:created xsi:type="dcterms:W3CDTF">2018-06-20T06:48:25Z</dcterms:created>
  <dcterms:modified xsi:type="dcterms:W3CDTF">2018-09-05T13:01:18Z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