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5" autoAdjust="0"/>
  </p:normalViewPr>
  <p:slideViewPr>
    <p:cSldViewPr>
      <p:cViewPr varScale="1">
        <p:scale>
          <a:sx n="56" d="100"/>
          <a:sy n="56" d="100"/>
        </p:scale>
        <p:origin x="-2412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t.me/blockschool" TargetMode="External"/><Relationship Id="rId7" Type="http://schemas.openxmlformats.org/officeDocument/2006/relationships/hyperlink" Target="https://steemit.com/@junheony" TargetMode="External"/><Relationship Id="rId12" Type="http://schemas.openxmlformats.org/officeDocument/2006/relationships/hyperlink" Target="https://blockinpress.com/archives/8813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1.jpeg"/><Relationship Id="rId16" Type="http://schemas.openxmlformats.org/officeDocument/2006/relationships/hyperlink" Target="https://blockinpress.com/archives/884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open.kakao.com/o/gxwn9aJ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blockinpress.com/archives/880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hyperlink" Target="https://blockinpress.com/archives/8822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okenpost.kr/article-4130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kenpost.kr/article-4131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hyperlink" Target="https://tokenpost.kr/article-4128" TargetMode="Externa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indeskkorea.com/icoreport/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hyperlink" Target="https://www.coindeskkorea.com/cryptomarketca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indeskkorea.com/%EA%B8%88%EC%9C%B5%EC%9C%84%EC%9D%98-%EC%83%9D%EA%B0%81%EC%9D%84-%EC%95%8C%EA%B3%A0%EC%8B%B6%EB%8B%A4%EB%A9%B4-%EC%9D%B4-%EA%B8%B0%EC%82%AC%EB%A5%BC-%EC%9D%BD%EC%96%B4%EB%B3%B4%EB%9D%BC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www.coindeskkorea.com/crypticlabsnobel/" TargetMode="External"/><Relationship Id="rId4" Type="http://schemas.openxmlformats.org/officeDocument/2006/relationships/hyperlink" Target="https://www.coindeskkorea.com/%EB%84%A4%EC%9D%B4%EB%B2%84-%EB%9D%BC%EC%9D%B8%EC%9D%98-%ED%86%A0%ED%81%B0-%EB%A7%81%ED%81%AC%EC%97%90-%EB%8C%80%ED%95%B4-%EA%B6%81%EA%B8%88%ED%95%9C-%EB%AA%A8%EB%93%A0-%EA%B2%83/" TargetMode="External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center.kr/NewsView/1S4LGXRQZC/GZ02" TargetMode="External"/><Relationship Id="rId13" Type="http://schemas.openxmlformats.org/officeDocument/2006/relationships/hyperlink" Target="http://www.decenter.kr/NewsView/1S4LEMGYJR/GZ05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36921" y="223332"/>
            <a:ext cx="1078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2018-09-11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2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13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96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5" y="2059495"/>
            <a:ext cx="1656185" cy="3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5" y="2792760"/>
            <a:ext cx="6309279" cy="119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5" y="4304928"/>
            <a:ext cx="6290509" cy="12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5" y="5817096"/>
            <a:ext cx="6309279" cy="116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5" y="7401272"/>
            <a:ext cx="6290509" cy="114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4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2018-09-11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8" y="920552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1" y="1496616"/>
            <a:ext cx="59721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1" y="3305919"/>
            <a:ext cx="59912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1" y="5142334"/>
            <a:ext cx="59626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hlinkClick r:id="rId8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8" y="6942534"/>
            <a:ext cx="59436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4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2018-09-11</a:t>
            </a:r>
            <a:endParaRPr lang="en-US" altLang="ko-KR" sz="1200" dirty="0" smtClean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7" y="789484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8" y="1465310"/>
            <a:ext cx="5618468" cy="334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15" y="4989015"/>
            <a:ext cx="2100788" cy="181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08" y="5012431"/>
            <a:ext cx="2131118" cy="181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72" y="5001592"/>
            <a:ext cx="2077580" cy="176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7153225"/>
            <a:ext cx="64389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1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4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2018-09-11</a:t>
            </a:r>
            <a:endParaRPr lang="en-US" altLang="ko-KR" sz="1200" dirty="0" smtClean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3079" name="Picture 7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9361" y="6320179"/>
            <a:ext cx="721053" cy="7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6900" y="2668999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6437" y="5635665"/>
            <a:ext cx="2101283" cy="52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920" y="3936033"/>
            <a:ext cx="1226123" cy="3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6437" y="4445337"/>
            <a:ext cx="1656184" cy="44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7" y="1693625"/>
            <a:ext cx="62674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" y="793668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5" y="2927094"/>
            <a:ext cx="62865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5" y="4280355"/>
            <a:ext cx="6229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5" y="5649233"/>
            <a:ext cx="62484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85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6</Words>
  <Application>Microsoft Office PowerPoint</Application>
  <PresentationFormat>A4 용지(210x297mm)</PresentationFormat>
  <Paragraphs>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57</cp:revision>
  <dcterms:created xsi:type="dcterms:W3CDTF">2018-06-20T06:48:25Z</dcterms:created>
  <dcterms:modified xsi:type="dcterms:W3CDTF">2018-09-11T11:48:37Z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