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>
      <p:cViewPr varScale="1">
        <p:scale>
          <a:sx n="56" d="100"/>
          <a:sy n="56" d="100"/>
        </p:scale>
        <p:origin x="-2412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hyperlink" Target="https://blockinpress.com/archives/10828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hyperlink" Target="https://blockinpress.com/archives/1084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blockinpress.com/archives/10816" TargetMode="External"/><Relationship Id="rId14" Type="http://schemas.openxmlformats.org/officeDocument/2006/relationships/hyperlink" Target="https://blockinpress.com/archives/1081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indeskkorea.com/%EC%97%85%EB%B9%84%ED%8A%B8-isms-%EB%B3%B4%EC%95%88%EC%9D%B8%EC%A6%9D-%ED%9A%8D%EB%93%9D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indeskkorea.com/%ED%81%AC%EB%9D%BC%EC%9A%B0%EB%93%9C%ED%8E%80%EB%94%A9-%EC%A0%9C%EB%8F%84-%EC%9D%B4%EC%9A%A9%ED%95%9C-ico%EA%B0%80-%EA%B0%80%EB%8A%A5%ED%95%9C%EA%B0%80%EC%9A%94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hyperlink" Target="https://www.coindeskkorea.com/%EA%B8%B0%EA%B4%80%ED%88%AC%EC%9E%90%EC%9E%90%EB%93%A4%EC%9D%B4-%EC%95%94%ED%98%B8%ED%99%94%ED%8F%90-%EA%B1%B0%EB%9E%98%EC%86%8C-%EC%83%9D%EC%A1%B4-%EC%A2%8C%EC%9A%B0%ED%95%A0-%EA%B2%83%EC%9D%B4/" TargetMode="Externa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center.kr/NewsView/1S7C8F06UK/GZ05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center.kr/NewsView/1S7C7Q4FCV/GZ04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hyperlink" Target="https://www.decenter.kr/NewsView/1S7C7QW6CH/GZ05" TargetMode="External"/><Relationship Id="rId4" Type="http://schemas.openxmlformats.org/officeDocument/2006/relationships/hyperlink" Target="https://www.decenter.kr/NewsView/1S7C7M23GO/GZ04" TargetMode="Externa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86903" y="223332"/>
            <a:ext cx="108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2018-11-26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4" y="2360712"/>
            <a:ext cx="5457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854746"/>
            <a:ext cx="1476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0" y="5817095"/>
            <a:ext cx="54768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5" y="7545288"/>
            <a:ext cx="5448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53" y="4088904"/>
            <a:ext cx="54197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2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2018-11-26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8" y="3080792"/>
            <a:ext cx="1771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8" y="5601072"/>
            <a:ext cx="62865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5" y="7329264"/>
            <a:ext cx="6286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03" y="3944888"/>
            <a:ext cx="6229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9" y="1496616"/>
            <a:ext cx="56864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0" y="848544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2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2018-11-26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879004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1599084"/>
            <a:ext cx="5876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6279604"/>
            <a:ext cx="58864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4" y="3111252"/>
            <a:ext cx="586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84" y="4550439"/>
            <a:ext cx="58293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0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3</Words>
  <Application>Microsoft Office PowerPoint</Application>
  <PresentationFormat>A4 용지(210x297mm)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66</cp:revision>
  <dcterms:created xsi:type="dcterms:W3CDTF">2018-06-20T06:48:25Z</dcterms:created>
  <dcterms:modified xsi:type="dcterms:W3CDTF">2018-11-26T11:55:27Z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