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475" autoAdjust="0"/>
  </p:normalViewPr>
  <p:slideViewPr>
    <p:cSldViewPr>
      <p:cViewPr>
        <p:scale>
          <a:sx n="50" d="100"/>
          <a:sy n="50" d="100"/>
        </p:scale>
        <p:origin x="-2532" y="-3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wangmc88.blog.me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10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2019-01-30</a:t>
            </a:r>
            <a:endParaRPr lang="en-US" altLang="ko-KR" sz="14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55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9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" descr="ë¤ì´ë²ë¸ë¡ê·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data:image/png;base64,iVBORw0KGgoAAAANSUhEUgAAAOEAAADhCAMAAAAJbSJIAAAAwFBMVEX///8AxjsAxzz/gSwAxCnN79LA68bz/PX/eQv/fiT/dQD/oGz/exr/gCkAxCz/fSD/yK4AxTT/pXb/xKgcy00qzFL/8+ts2IT/+vb/+/f/0Luz68H/jEb/2ML/4M//p3L/wZ//lFL/6Nr/uJD/kUr/q3yf5q993ZP/5db/0Lb/iDj/tIr/3cuN4qHt+/FV1HJA0GL/n2WU46Zi133b9uL/mVz/vZj/bwDX9d4AwhOp6blK0mqv6r02z12B3pVn2IDXQurDAAAIuklEQVR4nO2da2OiOhCGKVAFG0DqjVZbteq2tVe7rduz7Z79///qgBAuIYiIcQIn77ctEedxksxkYBNJ8tQYdE/qpu6gIWGd9lQb2h4GstXeqQ84NOvI58k2hxsPmtCGMJTpebFXVw96snvuJKNCW8FUakMa1NmFrhMHUv3CRFJdCdoC5hKE1ZcgrL4EYfUlCKsvQVh9CcLqSxBWX4Kw+hKE1df/k1CutgShIORfglAQ8i9BKAj5lyAUhPxLEArCjWzbPL5s+0iELlz3a/D23Tiuvp/+vnZdTOaEpvr19t6UYPT8+fSq5jKWIjTNp3cgOqz3W9VkRmjLb8B4GzX/3T4i9yY8UQfP0HCBnn+qDAhtuZH/1UfTUM52456E5isvDvT13MtE3I/Q/AmNlNJL1oSzF6E5gOah6G8G4j6E5l9oGqoyvLgHof0KzZIh+lgsTngiQ+UweXo+EKHKU5hIakiLi4UJbR5nGayfFC8W9yFfgTCp5wP40OQiF83UU3o+LUpo8zrN+GqWJjSfoBlydJsaiQUJVZ5Hoaf31HRajND+gibI1SvpxGKEnM8znt7IkViMUIUuWuQr1U0LEZ50+Z5JPTW7JyUI7Rdo+3fQi12G8Bba/B00KENo/oA2fweRU00xwiG0+TtoWIZQPYU2fwedqoJQEPIuQSgI+ZcgFIT8SxAKQv7FiLCPRb98uVy0My4dXIwIf2kbtc7oly81C6HVFSuohBgRtpSN9HP65UvkXUTTY/gRkNC93LpnxRUJlFBRtDYrsFDAhIp2zYoMC4hQw4SGwYoMC4bwykJGgIgmjMiwYAil/kQPEI0RIzKs4xA6/b5DtLjGQxHdpT/uZOYKgS76N7tGmiMQXp3pyJUxTkb4NaJ3037nY9Pe+phkQDwull4D9NF2vOa+JvS2RyC8Wmp+hzR0bRkPf07QxlrEP3gz1hBuj1orin/vl5rl93Ad6W3psbWhRS0owrWGpxTPaG3lpNvEM7sZspSYdG1xkbyxs0re8OEx6AoaDKFro5KQteyTbWKEzhQphNAo0VX7S4u44dyAIdRIS0PiCDFF6JDmby5bMcS+oZPXsUe5IVSsj0zCKQXQvT6KevY8BRgKktBwV0ooMk3D0w1JOIu6qKHr0WhD4VS0DlsYyF2bJcYsHKGBlEX7vjO2sHWGcUElvAnNt9BoPJ6jMO3BuWs/vAUaTR5vru8XVsQIRqgrgcsuZthi1KESji1s/mwz8pww7dGnSScbCo6szhhBExpKNE9caUmDk4R9Dbs4XG3cLAPE1s3mNxoZQYub6IseEDBhYnEUZjF9CmEbX4xlPnf4b+sNcHBTLZEbTXVQQn2c+GswtaN7CuFKT/RZXw9+zzXm3j8mKNEFAkFFfC3tkMhga0YhxPSP8Q8EbjOUi+jTRB7rBF0ZyofJ3Pne/72DTDRJGLjC6tPuY3kj71yn/WrSFJLQWCbtvdbiTAnCIBKQS/7AQRvCM59QI7LxD702hOcWfz48bC/F43CdaNFXQAkPOtME8YQoe9zDzqUFosVZbrTAaR2K11hxGgAX8eMumSV7YtGIL4VLwdhNVzgzhcvaogzrfsesLbSfyNpwyHcz13WwoLqbguelrsFB5u2EGSTuZUTmvSAz77WFM+9gSelYYZFVGXcuL2fT+KIMitA1WF902p2VhruTP22kCWOrJ225Wo201OpJakc/nFeOs2IVm0qsgNe5K2BplarjcEGYlLXCbVJVjI/cKoYzTzXBPx03hPoytDdFeEGtRCWyBmdOeBGtYFdP6WriaGs18SNdTZwThe+HeHVG1zrXeNUIQ6ifT1qFKsJrjagIP1yQt74bu6PaMNxZ2tKm19IjEOEvv9SunflVfUPZGJSo6odtVvE/3oxbOVV971HFeKQjZTrz5tgroKyt0/blJShXY0W3LH25eKS3uSTsb6/cwWfpykdnl8dLE/qihDkhIcrTtbz2uz48C2YaY5rVoOrvROHHkNZDVouKE+LVIVGAi6vChBfO3QN+1GYsM0dBhQnnWhRaiIV/XBUmHEWRdosL60FotKhx01cdCA2y/JZQDQjRcuubY1UnNJA2255MVJjQe6lGn3fykqUKE85m7esdcrsKE+4oQSgI+Zcg3Epo8rsJVqRS/1u9EjsO/ChDWIldI8hdhooR8rchZFqldv446dV99xbZrPsOPLL5GxogV+REU3QnLP4HIjkMa7eb2XPJ3cz4j4jpbQULEp7I0Ag5Ivn22BmS77kmNc8UJ+R7Q7Nm2oXF9y/lem/IW8pmyYUJeY765MJpT0K7Cw2SpaZM2129OCGv23lTgv2+hLzugEkbhHsSyiqPcZ+yhfD+hLLKnxdvs8642I9QVjlb7TezD/HYk5CzAy7es4+32P8UFpujJPxp24lBexO6PfUPH+XTYXfraUElCGVb/QIvoDa//6jbz9wqQ+h11e6/kI5sDOTcY7vKEbqft1X16+n79L25o3Js3vU276e/n17V/BO7yhP6njTVnbU9b2/8s/ONdj1a7hCERZSznTRZ7DyAjk24/fkVZYleWkcnPOllA9IO4Cj/hccm3FauSx/dcAAdnzD7rKFPBn0UglA2s7L2LxYuhCDMOmGBepZReUEQZpwDwiBSeIIgpB+KlTp640ACIaRFDPqRYof4MghCWsQgD204mGAI0yd/fbKZZmQwwtQZkX9YuRDMh0TE+GbmQjDCZMRIvUBxQEERJt8gy6rmHkJghPEHke/MBqEMSBh/+kE7mPFggiOUbRwxqI/9DiZIQhwxeuymGRmUUFY/N4C/mboQlNA/WJhJ6SImSELZfmmcDtllM75ACb1Kq8l0EMrQhMeQIBSE/EsQCkL+JQgFIf8ShIKQfwlCQci/BGHtJAirL0FYfQnC6kvqQlvAWF1pYEPbwFT2QGqo0EYwlfc2Vq/OTrS9l7FOTWgzGMrcvII9NOvqRdscBo/Ve2odGW21F71E3xjUL2h0B/4LPP8BWilJt5o2pi8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81" y="593849"/>
            <a:ext cx="325769" cy="3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3" y="1928664"/>
            <a:ext cx="1346711" cy="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1" y="2398319"/>
            <a:ext cx="56673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114800"/>
            <a:ext cx="5657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5961112"/>
            <a:ext cx="57054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4" y="7617296"/>
            <a:ext cx="5676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7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2019-01-30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5" y="923578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712640"/>
            <a:ext cx="5857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3008784"/>
            <a:ext cx="5753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4461123"/>
            <a:ext cx="573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8" y="5811366"/>
            <a:ext cx="5791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3" y="7357442"/>
            <a:ext cx="5819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7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2019-01-30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8" y="1628800"/>
            <a:ext cx="6105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48544"/>
            <a:ext cx="1512168" cy="41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31" y="3571875"/>
            <a:ext cx="6019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5300067"/>
            <a:ext cx="6029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210375"/>
            <a:ext cx="60483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9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7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2019-01-30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4098" name="Picture 2" descr="https://meetup.decenter.kr/wp-content/uploads/2019/01/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8" y="1273628"/>
            <a:ext cx="5472608" cy="77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8680" y="77653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MEETUP</a:t>
            </a:r>
            <a:endParaRPr lang="en-US" altLang="ko-KR" sz="1400" b="1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6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5</Words>
  <Application>Microsoft Office PowerPoint</Application>
  <PresentationFormat>A4 용지(210x297mm)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82</cp:revision>
  <dcterms:created xsi:type="dcterms:W3CDTF">2018-06-20T06:48:25Z</dcterms:created>
  <dcterms:modified xsi:type="dcterms:W3CDTF">2019-01-30T09:02:53Z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