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4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tokenpost.kr/article-4679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tokenpost.kr/article-466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675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67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6903" y="223332"/>
            <a:ext cx="112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2018-10-30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9" y="1856656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0" y="7473280"/>
            <a:ext cx="59721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0" y="2504728"/>
            <a:ext cx="58769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085655"/>
            <a:ext cx="6000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889104"/>
            <a:ext cx="59912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8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2018-10-30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832917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8624"/>
            <a:ext cx="6400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0" y="2941712"/>
            <a:ext cx="6267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3" y="4448547"/>
            <a:ext cx="6286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" y="6897216"/>
            <a:ext cx="6538913" cy="13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4" y="6105128"/>
            <a:ext cx="1771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2</Words>
  <Application>Microsoft Office PowerPoint</Application>
  <PresentationFormat>A4 용지(210x297mm)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62</cp:revision>
  <dcterms:created xsi:type="dcterms:W3CDTF">2018-06-20T06:48:25Z</dcterms:created>
  <dcterms:modified xsi:type="dcterms:W3CDTF">2018-10-30T11:22:46Z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