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tokenpost.kr/article-4975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97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978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98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blockinpress.com/archives/10860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center.kr/NewsView/1S7CO5UPPN/GZ03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s://www.decenter.kr/NewsView/1S7COY2M24/GZ0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center.kr/NewsView/1S7CP4CKPO/GZ03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www.decenter.kr/NewsView/1S7CON0G7H/GZ05" TargetMode="External"/><Relationship Id="rId4" Type="http://schemas.openxmlformats.org/officeDocument/2006/relationships/hyperlink" Target="https://www.decenter.kr/NewsView/1S7CP4A5KK/GZ02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2018-11-27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1964193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6" y="2522612"/>
            <a:ext cx="6019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205858"/>
            <a:ext cx="59721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889104"/>
            <a:ext cx="60293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1" y="7529264"/>
            <a:ext cx="6076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2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2018-11-27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5077401"/>
            <a:ext cx="1771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9" y="848544"/>
            <a:ext cx="1476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3" y="1424608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6" y="5768040"/>
            <a:ext cx="5970042" cy="133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" y="7320509"/>
            <a:ext cx="5981519" cy="13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3" y="3032696"/>
            <a:ext cx="6057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2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2018-11-27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88901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1" y="1239044"/>
            <a:ext cx="58293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8" y="2557289"/>
            <a:ext cx="5876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706366"/>
            <a:ext cx="5848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5" y="5129113"/>
            <a:ext cx="58007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6533728"/>
            <a:ext cx="5838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7902985"/>
            <a:ext cx="58388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3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68</cp:revision>
  <dcterms:created xsi:type="dcterms:W3CDTF">2018-06-20T06:48:25Z</dcterms:created>
  <dcterms:modified xsi:type="dcterms:W3CDTF">2018-11-27T11:20:51Z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