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6858000" cy="9906000" type="A4"/>
  <p:notesSz cx="6858000" cy="9144000"/>
  <p:defaultTextStyle>
    <a:defPPr>
      <a:defRPr lang="ko-KR"/>
    </a:defPPr>
    <a:lvl1pPr marL="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47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09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64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191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738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28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383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38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5" autoAdjust="0"/>
  </p:normalViewPr>
  <p:slideViewPr>
    <p:cSldViewPr>
      <p:cViewPr>
        <p:scale>
          <a:sx n="50" d="100"/>
          <a:sy n="50" d="100"/>
        </p:scale>
        <p:origin x="-1242" y="-95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89320" y="2082095"/>
            <a:ext cx="3037285" cy="44375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5086" y="2082095"/>
            <a:ext cx="8999934" cy="44375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1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2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2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3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04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5085" y="12134850"/>
            <a:ext cx="6018609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7996" y="12134850"/>
            <a:ext cx="6018610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0547" indent="0">
              <a:buNone/>
              <a:defRPr sz="2800"/>
            </a:lvl2pPr>
            <a:lvl3pPr marL="901095" indent="0">
              <a:buNone/>
              <a:defRPr sz="2400"/>
            </a:lvl3pPr>
            <a:lvl4pPr marL="1351643" indent="0">
              <a:buNone/>
              <a:defRPr sz="2000"/>
            </a:lvl4pPr>
            <a:lvl5pPr marL="1802191" indent="0">
              <a:buNone/>
              <a:defRPr sz="2000"/>
            </a:lvl5pPr>
            <a:lvl6pPr marL="2252738" indent="0">
              <a:buNone/>
              <a:defRPr sz="2000"/>
            </a:lvl6pPr>
            <a:lvl7pPr marL="2703285" indent="0">
              <a:buNone/>
              <a:defRPr sz="2000"/>
            </a:lvl7pPr>
            <a:lvl8pPr marL="3153833" indent="0">
              <a:buNone/>
              <a:defRPr sz="2000"/>
            </a:lvl8pPr>
            <a:lvl9pPr marL="360438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0109" tIns="45055" rIns="90109" bIns="450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0109" tIns="45055" rIns="90109" bIns="450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20AF-A51E-48C8-9CDE-488A359199F6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109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911" indent="-337911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39" indent="-281592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636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1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6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012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855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910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65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547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09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64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191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738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328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83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438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teemit.com/@junheony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hyperlink" Target="https://tokenpost.kr/article-4087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1.jpeg"/><Relationship Id="rId16" Type="http://schemas.openxmlformats.org/officeDocument/2006/relationships/hyperlink" Target="https://tokenpost.kr/article-409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.kakao.com/o/gxwn9aJ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hyperlink" Target="https://tokenpost.kr/article-4086" TargetMode="External"/><Relationship Id="rId4" Type="http://schemas.openxmlformats.org/officeDocument/2006/relationships/hyperlink" Target="https://t.me/blockschool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tokenpost.kr/article-409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://www.decenter.kr/NewsView/1S4J5BHN2X/GZ02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hyperlink" Target="http://www.decenter.kr/NewsView/1S4J6CAP2W/GZ03" TargetMode="External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hyperlink" Target="http://www.decenter.kr/NewsView/1S4J5CWBR9/GZ01" TargetMode="External"/><Relationship Id="rId5" Type="http://schemas.openxmlformats.org/officeDocument/2006/relationships/image" Target="../media/image13.png"/><Relationship Id="rId15" Type="http://schemas.openxmlformats.org/officeDocument/2006/relationships/hyperlink" Target="http://www.decenter.kr/NewsView/1S4J56HPM5/GZ03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hyperlink" Target="http://www.decenter.kr/NewsView/1S4J5AIC5H/GZ01" TargetMode="External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ckinpress.com/archives/8669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hyperlink" Target="https://coincode.kr/archives/7558" TargetMode="External"/><Relationship Id="rId4" Type="http://schemas.openxmlformats.org/officeDocument/2006/relationships/hyperlink" Target="hhttps://blockinpress.com/archives/8656" TargetMode="External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ockmedia.co.kr/%EB%B2%95%EB%AC%B4%EB%B2%95%EC%9D%B8-%ED%99%94%EC%9A%B0-%EB%8D%94%EC%9B%94the-wall%EC%84%9C-%EB%B8%94%EB%A1%9D%EC%B2%B4%EC%9D%B8-%EC%97%85%EA%B3%84-%EA%B7%9C%EC%A0%9C%EC%99%80-%EB%B2%95%EB%A5%A0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ockmedia.co.kr/blockfesta-kubl/" TargetMode="External"/><Relationship Id="rId5" Type="http://schemas.openxmlformats.org/officeDocument/2006/relationships/image" Target="../media/image28.png"/><Relationship Id="rId4" Type="http://schemas.openxmlformats.org/officeDocument/2006/relationships/hyperlink" Target="https://www.blockmedia.co.kr/%EB%B9%84%ED%8A%B8%EC%BD%94%EC%9D%B8%EC%9D%98-etf%EC%8A%B9%EC%9D%B8%EC%9D%80-%EC%8B%9C%EC%9E%A5%EC%9D%B4-%EC%95%88%EC%A0%95%EB%90%98%EA%B3%A0-%EB%82%98%EC%84%9C%EC%95%BC-%EA%B0%80%EB%8A%A5%ED%95%A0/" TargetMode="Externa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:\동고비\블록체인\뉴스\photo_2018-06-20_15-15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" y="20463"/>
            <a:ext cx="6855632" cy="9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8640" y="147291"/>
            <a:ext cx="237626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984" y="704528"/>
            <a:ext cx="54902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D:\동고비\블록체인\뉴스\photo_2018-06-20_15-15-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82146"/>
          <a:stretch/>
        </p:blipFill>
        <p:spPr bwMode="auto">
          <a:xfrm>
            <a:off x="29752" y="611374"/>
            <a:ext cx="6855632" cy="11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36921" y="223332"/>
            <a:ext cx="115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2018-09-06</a:t>
            </a:r>
            <a:endParaRPr lang="ko-KR" altLang="en-US" sz="1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2" y="1892185"/>
            <a:ext cx="1453902" cy="39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92" y="581943"/>
            <a:ext cx="346237" cy="3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13" y="593849"/>
            <a:ext cx="345174" cy="3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96" y="555740"/>
            <a:ext cx="414168" cy="4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2" y="2438438"/>
            <a:ext cx="60007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2" y="4376936"/>
            <a:ext cx="59912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2" y="5961112"/>
            <a:ext cx="59912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2" y="7545288"/>
            <a:ext cx="59340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1005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2018-09-06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6" y="688901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776" y="6897216"/>
            <a:ext cx="2101283" cy="52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2160" y="5457056"/>
            <a:ext cx="1649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2520" y="4496529"/>
            <a:ext cx="1226123" cy="34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1041" y="4954641"/>
            <a:ext cx="1656184" cy="44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5837" y="6105128"/>
            <a:ext cx="2895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7704" y="3872880"/>
            <a:ext cx="1649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1" y="1496616"/>
            <a:ext cx="62769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1" y="2894811"/>
            <a:ext cx="62293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229772"/>
            <a:ext cx="62769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79" y="5642546"/>
            <a:ext cx="62960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79" y="7129889"/>
            <a:ext cx="63341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5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1005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2018-09-06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848544"/>
            <a:ext cx="1997499" cy="45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9" y="1496616"/>
            <a:ext cx="642942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1" y="3008784"/>
            <a:ext cx="6444260" cy="130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1" y="5457056"/>
            <a:ext cx="6153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1" y="4519979"/>
            <a:ext cx="721053" cy="72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9" y="7257256"/>
            <a:ext cx="61817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1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1005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2018-09-06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1" y="704528"/>
            <a:ext cx="2101283" cy="52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24608"/>
            <a:ext cx="5848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20" y="3171850"/>
            <a:ext cx="58674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5313040"/>
            <a:ext cx="58293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1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4</Words>
  <Application>Microsoft Office PowerPoint</Application>
  <PresentationFormat>A4 용지(210x297mm)</PresentationFormat>
  <Paragraphs>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44</cp:revision>
  <dcterms:created xsi:type="dcterms:W3CDTF">2018-06-20T06:48:25Z</dcterms:created>
  <dcterms:modified xsi:type="dcterms:W3CDTF">2018-09-06T07:30:16Z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C:\Users\dddd\Pictures\June-20,2018.png</vt:lpwstr>
  </property>
</Properties>
</file>