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</p:sldIdLst>
  <p:sldSz cx="6858000" cy="9906000" type="A4"/>
  <p:notesSz cx="6858000" cy="9144000"/>
  <p:defaultTextStyle>
    <a:defPPr>
      <a:defRPr lang="ko-KR"/>
    </a:defPPr>
    <a:lvl1pPr marL="0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0547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01095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51643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02191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52738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03285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53833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04380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75" autoAdjust="0"/>
  </p:normalViewPr>
  <p:slideViewPr>
    <p:cSldViewPr>
      <p:cViewPr varScale="1">
        <p:scale>
          <a:sx n="56" d="100"/>
          <a:sy n="56" d="100"/>
        </p:scale>
        <p:origin x="-2412" y="-9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1" y="3077284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1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0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1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1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52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03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53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04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3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51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89320" y="2082095"/>
            <a:ext cx="3037285" cy="4437521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75086" y="2082095"/>
            <a:ext cx="8999934" cy="4437521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2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4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5"/>
            <a:ext cx="5829300" cy="1967442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8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054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010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516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021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527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032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538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043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17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5085" y="12134850"/>
            <a:ext cx="6018609" cy="343224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07996" y="12134850"/>
            <a:ext cx="6018610" cy="343224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15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547" indent="0">
              <a:buNone/>
              <a:defRPr sz="2000" b="1"/>
            </a:lvl2pPr>
            <a:lvl3pPr marL="901095" indent="0">
              <a:buNone/>
              <a:defRPr sz="1800" b="1"/>
            </a:lvl3pPr>
            <a:lvl4pPr marL="1351643" indent="0">
              <a:buNone/>
              <a:defRPr sz="1600" b="1"/>
            </a:lvl4pPr>
            <a:lvl5pPr marL="1802191" indent="0">
              <a:buNone/>
              <a:defRPr sz="1600" b="1"/>
            </a:lvl5pPr>
            <a:lvl6pPr marL="2252738" indent="0">
              <a:buNone/>
              <a:defRPr sz="1600" b="1"/>
            </a:lvl6pPr>
            <a:lvl7pPr marL="2703285" indent="0">
              <a:buNone/>
              <a:defRPr sz="1600" b="1"/>
            </a:lvl7pPr>
            <a:lvl8pPr marL="3153833" indent="0">
              <a:buNone/>
              <a:defRPr sz="1600" b="1"/>
            </a:lvl8pPr>
            <a:lvl9pPr marL="360438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7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1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547" indent="0">
              <a:buNone/>
              <a:defRPr sz="2000" b="1"/>
            </a:lvl2pPr>
            <a:lvl3pPr marL="901095" indent="0">
              <a:buNone/>
              <a:defRPr sz="1800" b="1"/>
            </a:lvl3pPr>
            <a:lvl4pPr marL="1351643" indent="0">
              <a:buNone/>
              <a:defRPr sz="1600" b="1"/>
            </a:lvl4pPr>
            <a:lvl5pPr marL="1802191" indent="0">
              <a:buNone/>
              <a:defRPr sz="1600" b="1"/>
            </a:lvl5pPr>
            <a:lvl6pPr marL="2252738" indent="0">
              <a:buNone/>
              <a:defRPr sz="1600" b="1"/>
            </a:lvl6pPr>
            <a:lvl7pPr marL="2703285" indent="0">
              <a:buNone/>
              <a:defRPr sz="1600" b="1"/>
            </a:lvl7pPr>
            <a:lvl8pPr marL="3153833" indent="0">
              <a:buNone/>
              <a:defRPr sz="1600" b="1"/>
            </a:lvl8pPr>
            <a:lvl9pPr marL="360438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1" y="3141487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4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9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3" cy="84544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1" y="2072925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0547" indent="0">
              <a:buNone/>
              <a:defRPr sz="1200"/>
            </a:lvl2pPr>
            <a:lvl3pPr marL="901095" indent="0">
              <a:buNone/>
              <a:defRPr sz="1000"/>
            </a:lvl3pPr>
            <a:lvl4pPr marL="1351643" indent="0">
              <a:buNone/>
              <a:defRPr sz="900"/>
            </a:lvl4pPr>
            <a:lvl5pPr marL="1802191" indent="0">
              <a:buNone/>
              <a:defRPr sz="900"/>
            </a:lvl5pPr>
            <a:lvl6pPr marL="2252738" indent="0">
              <a:buNone/>
              <a:defRPr sz="900"/>
            </a:lvl6pPr>
            <a:lvl7pPr marL="2703285" indent="0">
              <a:buNone/>
              <a:defRPr sz="900"/>
            </a:lvl7pPr>
            <a:lvl8pPr marL="3153833" indent="0">
              <a:buNone/>
              <a:defRPr sz="900"/>
            </a:lvl8pPr>
            <a:lvl9pPr marL="360438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5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20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0547" indent="0">
              <a:buNone/>
              <a:defRPr sz="2800"/>
            </a:lvl2pPr>
            <a:lvl3pPr marL="901095" indent="0">
              <a:buNone/>
              <a:defRPr sz="2400"/>
            </a:lvl3pPr>
            <a:lvl4pPr marL="1351643" indent="0">
              <a:buNone/>
              <a:defRPr sz="2000"/>
            </a:lvl4pPr>
            <a:lvl5pPr marL="1802191" indent="0">
              <a:buNone/>
              <a:defRPr sz="2000"/>
            </a:lvl5pPr>
            <a:lvl6pPr marL="2252738" indent="0">
              <a:buNone/>
              <a:defRPr sz="2000"/>
            </a:lvl6pPr>
            <a:lvl7pPr marL="2703285" indent="0">
              <a:buNone/>
              <a:defRPr sz="2000"/>
            </a:lvl7pPr>
            <a:lvl8pPr marL="3153833" indent="0">
              <a:buNone/>
              <a:defRPr sz="2000"/>
            </a:lvl8pPr>
            <a:lvl9pPr marL="360438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1"/>
            <a:ext cx="4114800" cy="1162579"/>
          </a:xfrm>
        </p:spPr>
        <p:txBody>
          <a:bodyPr/>
          <a:lstStyle>
            <a:lvl1pPr marL="0" indent="0">
              <a:buNone/>
              <a:defRPr sz="1400"/>
            </a:lvl1pPr>
            <a:lvl2pPr marL="450547" indent="0">
              <a:buNone/>
              <a:defRPr sz="1200"/>
            </a:lvl2pPr>
            <a:lvl3pPr marL="901095" indent="0">
              <a:buNone/>
              <a:defRPr sz="1000"/>
            </a:lvl3pPr>
            <a:lvl4pPr marL="1351643" indent="0">
              <a:buNone/>
              <a:defRPr sz="900"/>
            </a:lvl4pPr>
            <a:lvl5pPr marL="1802191" indent="0">
              <a:buNone/>
              <a:defRPr sz="900"/>
            </a:lvl5pPr>
            <a:lvl6pPr marL="2252738" indent="0">
              <a:buNone/>
              <a:defRPr sz="900"/>
            </a:lvl6pPr>
            <a:lvl7pPr marL="2703285" indent="0">
              <a:buNone/>
              <a:defRPr sz="900"/>
            </a:lvl7pPr>
            <a:lvl8pPr marL="3153833" indent="0">
              <a:buNone/>
              <a:defRPr sz="900"/>
            </a:lvl8pPr>
            <a:lvl9pPr marL="360438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73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  <a:prstGeom prst="rect">
            <a:avLst/>
          </a:prstGeom>
        </p:spPr>
        <p:txBody>
          <a:bodyPr vert="horz" lIns="90109" tIns="45055" rIns="90109" bIns="4505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1" y="2311402"/>
            <a:ext cx="6172200" cy="6537502"/>
          </a:xfrm>
          <a:prstGeom prst="rect">
            <a:avLst/>
          </a:prstGeom>
        </p:spPr>
        <p:txBody>
          <a:bodyPr vert="horz" lIns="90109" tIns="45055" rIns="90109" bIns="4505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1" y="9181395"/>
            <a:ext cx="16002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20AF-A51E-48C8-9CDE-488A359199F6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1" y="9181395"/>
            <a:ext cx="21717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1" y="9181395"/>
            <a:ext cx="16002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33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01095" rtl="0" eaLnBrk="1" latinLnBrk="1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911" indent="-337911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2139" indent="-281592" algn="l" defTabSz="901095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26369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76917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7464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78012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28559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79107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29654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547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1095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1643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2191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2738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3285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3833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4380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teemit.com/@junheony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hyperlink" Target="https://tokenpost.kr/article-4057" TargetMode="External"/><Relationship Id="rId17" Type="http://schemas.openxmlformats.org/officeDocument/2006/relationships/image" Target="../media/image9.png"/><Relationship Id="rId2" Type="http://schemas.openxmlformats.org/officeDocument/2006/relationships/image" Target="../media/image1.jpeg"/><Relationship Id="rId16" Type="http://schemas.openxmlformats.org/officeDocument/2006/relationships/hyperlink" Target="https://tokenpost.kr/article-4053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pen.kakao.com/o/gxwn9aJ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hyperlink" Target="https://tokenpost.kr/article-4043" TargetMode="External"/><Relationship Id="rId4" Type="http://schemas.openxmlformats.org/officeDocument/2006/relationships/hyperlink" Target="https://t.me/blockschool" TargetMode="External"/><Relationship Id="rId9" Type="http://schemas.openxmlformats.org/officeDocument/2006/relationships/image" Target="../media/image5.png"/><Relationship Id="rId14" Type="http://schemas.openxmlformats.org/officeDocument/2006/relationships/hyperlink" Target="https://tokenpost.kr/article-4052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hyperlink" Target="https://blockinpress.com/archives/8558" TargetMode="External"/><Relationship Id="rId4" Type="http://schemas.openxmlformats.org/officeDocument/2006/relationships/hyperlink" Target="https://www.coindeskkorea.com/%EC%97%B4%EB%B8%94%EB%82%98%EB%8A%94-%EC%B1%85%EA%B3%BC-%EC%82%AC%EB%9E%8C-3%EC%83%81-%EA%B3%A0%EB%9E%80-%EB%B9%84%ED%8A%B8%EC%BD%94%EC%9D%B8%EA%B3%BC-%EA%B8%88-%EC%A4%91%EC%97%90/" TargetMode="External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3" Type="http://schemas.openxmlformats.org/officeDocument/2006/relationships/image" Target="../media/image19.png"/><Relationship Id="rId7" Type="http://schemas.openxmlformats.org/officeDocument/2006/relationships/hyperlink" Target="http://www.decenter.kr/NewsView/1S4I81MQBT/GZ02" TargetMode="External"/><Relationship Id="rId12" Type="http://schemas.openxmlformats.org/officeDocument/2006/relationships/image" Target="../media/image11.png"/><Relationship Id="rId17" Type="http://schemas.openxmlformats.org/officeDocument/2006/relationships/image" Target="../media/image28.png"/><Relationship Id="rId2" Type="http://schemas.openxmlformats.org/officeDocument/2006/relationships/image" Target="../media/image10.png"/><Relationship Id="rId16" Type="http://schemas.openxmlformats.org/officeDocument/2006/relationships/hyperlink" Target="http://kr.cointime.com/blockchain/14022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5" Type="http://schemas.openxmlformats.org/officeDocument/2006/relationships/image" Target="../media/image27.png"/><Relationship Id="rId10" Type="http://schemas.openxmlformats.org/officeDocument/2006/relationships/image" Target="../media/image23.png"/><Relationship Id="rId4" Type="http://schemas.openxmlformats.org/officeDocument/2006/relationships/hyperlink" Target="http://www.decenter.kr/NewsView/1S4I8ZCMR9/GZ02" TargetMode="External"/><Relationship Id="rId9" Type="http://schemas.openxmlformats.org/officeDocument/2006/relationships/hyperlink" Target="http://www.decenter.kr/NewsView/1S4I7W3N6A/GZ01" TargetMode="External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D:\동고비\블록체인\뉴스\photo_2018-06-20_15-15-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2" y="20463"/>
            <a:ext cx="6855632" cy="990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88640" y="147291"/>
            <a:ext cx="2376264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2984" y="704528"/>
            <a:ext cx="5490272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6" descr="D:\동고비\블록체인\뉴스\photo_2018-06-20_15-15-2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5" b="82146"/>
          <a:stretch/>
        </p:blipFill>
        <p:spPr bwMode="auto">
          <a:xfrm>
            <a:off x="29752" y="611374"/>
            <a:ext cx="6855632" cy="114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36921" y="223332"/>
            <a:ext cx="1154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2018-09-04</a:t>
            </a:r>
            <a:endParaRPr lang="ko-KR" altLang="en-US" sz="14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22" y="1892185"/>
            <a:ext cx="1453902" cy="39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592" y="581943"/>
            <a:ext cx="346237" cy="34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413" y="593849"/>
            <a:ext cx="345174" cy="34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996" y="555740"/>
            <a:ext cx="414168" cy="40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30" y="2353072"/>
            <a:ext cx="59340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28" y="3937248"/>
            <a:ext cx="59721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55" y="5665440"/>
            <a:ext cx="59912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28" y="7401272"/>
            <a:ext cx="58959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31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016"/>
            <a:ext cx="6905385" cy="977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5"/>
          <a:stretch/>
        </p:blipFill>
        <p:spPr bwMode="auto">
          <a:xfrm>
            <a:off x="-1" y="-15552"/>
            <a:ext cx="6905385" cy="907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60648" y="225653"/>
            <a:ext cx="1944216" cy="21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5811" y="211505"/>
            <a:ext cx="1008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2018-09-03</a:t>
            </a:r>
            <a:endParaRPr lang="ko-KR" altLang="en-US" sz="12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11" y="764332"/>
            <a:ext cx="164941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353979" y="1496616"/>
            <a:ext cx="6197423" cy="1106738"/>
            <a:chOff x="399929" y="4479415"/>
            <a:chExt cx="6197423" cy="1106738"/>
          </a:xfrm>
        </p:grpSpPr>
        <p:pic>
          <p:nvPicPr>
            <p:cNvPr id="3074" name="Picture 2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412" y="4479415"/>
              <a:ext cx="4223940" cy="1106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929" y="4614977"/>
              <a:ext cx="1804935" cy="842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30" y="4304928"/>
            <a:ext cx="60483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6" y="2809329"/>
            <a:ext cx="61055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39" y="5673080"/>
            <a:ext cx="1997499" cy="450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93" y="6320522"/>
            <a:ext cx="6260951" cy="129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98" y="7747361"/>
            <a:ext cx="6362762" cy="1314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310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016"/>
            <a:ext cx="6905385" cy="977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5"/>
          <a:stretch/>
        </p:blipFill>
        <p:spPr bwMode="auto">
          <a:xfrm>
            <a:off x="-1" y="-15552"/>
            <a:ext cx="6905385" cy="907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60648" y="225653"/>
            <a:ext cx="1944216" cy="21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5811" y="211505"/>
            <a:ext cx="1008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2018-09-03</a:t>
            </a:r>
            <a:endParaRPr lang="ko-KR" altLang="en-US" sz="12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16" y="688901"/>
            <a:ext cx="14668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11" y="1136576"/>
            <a:ext cx="63055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2360712"/>
            <a:ext cx="63627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11" y="3800872"/>
            <a:ext cx="63436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54" y="5169024"/>
            <a:ext cx="63150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45723" y="6216587"/>
            <a:ext cx="2101283" cy="52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9726" y="6968574"/>
            <a:ext cx="164941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9726" y="4943235"/>
            <a:ext cx="1226123" cy="344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6" y="6882558"/>
            <a:ext cx="1656184" cy="44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79366" y="7760662"/>
            <a:ext cx="2895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41" y="7473280"/>
            <a:ext cx="5907489" cy="139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15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2369</TotalTime>
  <Words>3</Words>
  <Application>Microsoft Office PowerPoint</Application>
  <PresentationFormat>A4 용지(210x297mm)</PresentationFormat>
  <Paragraphs>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39</cp:revision>
  <dcterms:created xsi:type="dcterms:W3CDTF">2018-06-20T06:48:25Z</dcterms:created>
  <dcterms:modified xsi:type="dcterms:W3CDTF">2018-09-04T07:13:37Z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C:\Users\dddd\Pictures\June-20,2018.png</vt:lpwstr>
  </property>
</Properties>
</file>