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emit.com/@junheony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tokenpost.kr/article-4102" TargetMode="External"/><Relationship Id="rId17" Type="http://schemas.openxmlformats.org/officeDocument/2006/relationships/hyperlink" Target="https://blockinpress.com/archives/8696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kakao.com/o/gxwn9aJ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106" TargetMode="External"/><Relationship Id="rId4" Type="http://schemas.openxmlformats.org/officeDocument/2006/relationships/hyperlink" Target="https://t.me/blockschoo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10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hyperlink" Target="http://www.decenter.kr/NewsView/1S4JLOWDGT/GZ05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://www.decenter.kr/NewsView/1S4JLQQJN6/GZ02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hyperlink" Target="http://www.decenter.kr/NewsView/1S4J6ZL3DG/GZ02" TargetMode="External"/><Relationship Id="rId9" Type="http://schemas.openxmlformats.org/officeDocument/2006/relationships/hyperlink" Target="http://www.decenter.kr/NewsView/1S4JMZSIB7/GZ0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hyperlink" Target="https://www.coindeskkorea.com/ethereum-xyz/" TargetMode="External"/><Relationship Id="rId12" Type="http://schemas.openxmlformats.org/officeDocument/2006/relationships/hyperlink" Target="https://www.coindeskkorea.com/%EC%97%B4%EB%B8%94%EB%82%98%EB%8A%94-%EC%B1%85%EA%B3%BC-%EC%82%AC%EB%9E%8C_3%ED%95%98-%EA%B3%A0%EB%9E%80-ico-%ED%95%A9%EB%B2%95%ED%99%94%ED%95%98%EA%B3%A0-%EA%B1%B0%EB%9E%98%EC%86%8C/" TargetMode="External"/><Relationship Id="rId17" Type="http://schemas.openxmlformats.org/officeDocument/2006/relationships/image" Target="../media/image28.pn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hyperlink" Target="https://www.coindeskkorea.com/%EC%A4%91%EC%95%99%EC%9D%80%ED%96%89%EB%93%A4%EC%9D%98-%EC%95%94%ED%98%B8%ED%99%94%ED%8F%90-%EA%B2%BD%EC%9F%81%EC%9D%84-%EB%88%88%EC%97%AC%EA%B2%A8-%EB%B4%90%EC%95%BC-%ED%95%9C%EB%8B%A4/" TargetMode="External"/><Relationship Id="rId4" Type="http://schemas.openxmlformats.org/officeDocument/2006/relationships/hyperlink" Target="https://www.coindeskkorea.com/%ED%97%90-%ED%95%9C%EA%B5%AD-%ED%86%A0%EC%A2%85%EA%B8%B0%EC%97%85%EC%9D%B4-%EB%AC%B4%EB%A0%A4-100%EB%A7%8C-tps-%EB%B8%94%EB%A1%9D%EC%B2%B4%EC%9D%B8%EC%9D%84-%EA%B0%9C%EB%B0%9C%ED%96%88%EB%8B%A4/" TargetMode="Externa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38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2018-09-07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1856656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344688"/>
            <a:ext cx="5953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3" y="4056881"/>
            <a:ext cx="5934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3" y="5599906"/>
            <a:ext cx="60007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9" y="7383179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6" y="7833320"/>
            <a:ext cx="6264696" cy="123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2018-09-07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688901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9" y="1496616"/>
            <a:ext cx="6248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4" y="2936776"/>
            <a:ext cx="6315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" y="4448944"/>
            <a:ext cx="6172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401272"/>
            <a:ext cx="6184869" cy="11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" y="5889104"/>
            <a:ext cx="63150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0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2018-09-07</a:t>
            </a:r>
          </a:p>
        </p:txBody>
      </p:sp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361" y="63201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424608"/>
            <a:ext cx="64008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704528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0" y="3271719"/>
            <a:ext cx="64293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8" y="3088099"/>
            <a:ext cx="64960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5" y="7041232"/>
            <a:ext cx="6172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8" y="5076097"/>
            <a:ext cx="64293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5635665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920" y="3936033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4445337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4431" y="5205783"/>
            <a:ext cx="2895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8886" y="3312879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4</Words>
  <Application>Microsoft Office PowerPoint</Application>
  <PresentationFormat>A4 용지(210x297mm)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48</cp:revision>
  <dcterms:created xsi:type="dcterms:W3CDTF">2018-06-20T06:48:25Z</dcterms:created>
  <dcterms:modified xsi:type="dcterms:W3CDTF">2018-09-07T06:02:08Z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