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80" r:id="rId4"/>
    <p:sldId id="293" r:id="rId5"/>
    <p:sldId id="299" r:id="rId6"/>
    <p:sldId id="300" r:id="rId7"/>
    <p:sldId id="301" r:id="rId8"/>
    <p:sldId id="302" r:id="rId9"/>
    <p:sldId id="298" r:id="rId10"/>
    <p:sldId id="29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4" d="100"/>
          <a:sy n="64" d="100"/>
        </p:scale>
        <p:origin x="94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sz="36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A Hybrid Approach for Cervical Cancer Detection: Combining D-CNN, Transfer Learning, and Ensemble Models</a:t>
            </a:r>
            <a:r>
              <a:rPr lang="en-US" sz="3600" b="1" i="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3600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Hanzala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211-15-4022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Tanjila Akter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213-15-4334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Md.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Sadekur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Rahman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Cervical cancer is a major global health concern and a leading cause of cancer-related deaths among women, especially in low-resource settings, despite being preventable with early screening and treatment.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371600"/>
            <a:ext cx="9220200" cy="4267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Manual diagnosis</a:t>
            </a:r>
          </a:p>
          <a:p>
            <a:r>
              <a:rPr lang="en-US" sz="2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Late Diagnosis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Complexity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for Automation</a:t>
            </a:r>
          </a:p>
          <a:p>
            <a:pPr algn="ctr"/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9200" y="1676400"/>
            <a:ext cx="9829800" cy="3962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 Early Detection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Enhance Diagnostic Accuracy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 Resource-Limited Areas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Efficient Image Analysis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Robust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0972800" cy="4191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 Ahmed, N. Dahmani, G. Dahy, A. Darwish, A. Ella </a:t>
            </a:r>
            <a:r>
              <a:rPr lang="en-US" sz="1800" b="0" i="0" u="none" strike="noStrike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Hassanien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Early detection and categorization of cervical cancer cells using smoothing cross entropy-based multi-deep transfer learning. </a:t>
            </a:r>
            <a:r>
              <a:rPr lang="en-US" sz="1800" b="0" i="1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800" b="0" i="0" u="none" strike="noStrike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157838–157853 (2024).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 Kaur, R. Sharma, J. Kaur, Comparison of deep transfer learning models for classification of cervical cancer from pap smear images. Scientific Reports. 15 (2025), doi:10.1038/s41598-024-74531-0.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</a:t>
            </a:r>
            <a:r>
              <a:rPr lang="en-GB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Alsmariy</a:t>
            </a: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Healy, H. </a:t>
            </a:r>
            <a:r>
              <a:rPr lang="en-GB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Abdelhafez</a:t>
            </a: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Predicting cervical cancer using machine learning methods. International Journal of Advanced Computer Science and Applications. 11 (2020), doi:10.14569/ijacsa.2020.0110723.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Dhawan, K. Singh, M. Arora, Cervix image classification for prognosis of cervical cancer using deep neural network with transfer learning. EAI Endorsed Transactions on Pervasive Health and Technology. 7 (2021), doi:10.4108/eai.12-4-2021.169183.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r">
              <a:buFont typeface="+mj-lt"/>
              <a:buAutoNum type="arabicPeriod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ACA43F-9C8D-312A-7514-70813E8E0A0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1859394"/>
              </p:ext>
            </p:extLst>
          </p:nvPr>
        </p:nvGraphicFramePr>
        <p:xfrm>
          <a:off x="609600" y="1676400"/>
          <a:ext cx="10972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9516052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97827694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0918121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05011709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85283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69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Kaur et al. (2025)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Herlev dataset</a:t>
                      </a:r>
                      <a:endParaRPr lang="en-US" sz="1800" dirty="0">
                        <a:effectLst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16 pre-trained CNN models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99.95%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Deep transfer learning classification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4098091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Ahmed et al. (2024)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SIPaKMeD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dataset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Feature reduction, extraction &amp; fusion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97%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Early detection &amp; classification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8656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Alsmariy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et al. (2020)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UCI dataset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Voting classifier model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93%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Diagnosis using ML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1997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Dhawan et al. (2021)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Kaggle dataset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Deep learning, transfer learning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96.01%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Cervical cancer classification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39106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using individual deep learning models lacked high classification accuracy for cervical cancer detection.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research focused on CNNs or transfer learning, with few exploring a combined ensemble approach for improved performance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studies have conducted a thorough comparison of various deep learning architectures for cervical cancer classification.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778D6-6590-6EC3-F097-34FBB5822F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829" y="3657600"/>
            <a:ext cx="2072342" cy="20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F10AC25-AC30-95F3-AD72-FC5B2B283C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295400"/>
            <a:ext cx="46482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Processing: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cervical cancer image dataset.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Error Level Analysis (ELA) to detect inconsistencies and enhance data quality.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data augmentation (resizing, rescaling, flipping, rotation, zooming, and contrast adjustments).</a:t>
            </a: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7628263-534E-84F1-63A0-C3FF9C93D8D5}"/>
              </a:ext>
            </a:extLst>
          </p:cNvPr>
          <p:cNvSpPr txBox="1">
            <a:spLocks/>
          </p:cNvSpPr>
          <p:nvPr/>
        </p:nvSpPr>
        <p:spPr>
          <a:xfrm>
            <a:off x="533400" y="3276600"/>
            <a:ext cx="5410200" cy="274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&amp; Training: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pre-trained transfer learning models: 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EfficientNetB0, MobileNetV2, DenseNet201, ResNet50.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Convolutional Neural Networks (D-CNNs): </a:t>
            </a:r>
          </a:p>
          <a:p>
            <a:pPr>
              <a:buNone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LeNet-5,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HighWayNet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ensemble model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(AZL: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ZfNet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LeNet) for improved accuracy.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22CEE13-28BF-367F-64A0-3F3528DB0922}"/>
              </a:ext>
            </a:extLst>
          </p:cNvPr>
          <p:cNvSpPr txBox="1">
            <a:spLocks/>
          </p:cNvSpPr>
          <p:nvPr/>
        </p:nvSpPr>
        <p:spPr>
          <a:xfrm>
            <a:off x="7162800" y="1306203"/>
            <a:ext cx="4269557" cy="260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</a:t>
            </a:r>
          </a:p>
          <a:p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models based on accuracy, precision, recall, and F1-score.</a:t>
            </a:r>
          </a:p>
          <a:p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cross-validation to ensure model generalization.</a:t>
            </a:r>
          </a:p>
          <a:p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model performance on unseen data for real-world applicability.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F3511-8031-011A-AF83-8B7C2AD5B8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312" y="3944818"/>
            <a:ext cx="1588532" cy="15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888</TotalTime>
  <Words>596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New Microsoft PowerPoint Presentation</vt:lpstr>
      <vt:lpstr>A Hybrid Approach for Cervical Cancer Detection: Combining D-CNN, Transfer Learning, and Ensemble Models.</vt:lpstr>
      <vt:lpstr>Outline</vt:lpstr>
      <vt:lpstr>Introduction</vt:lpstr>
      <vt:lpstr>Problem Statement</vt:lpstr>
      <vt:lpstr>Motivation and Objective</vt:lpstr>
      <vt:lpstr>Related Works</vt:lpstr>
      <vt:lpstr>Comparison Between Existing Works </vt:lpstr>
      <vt:lpstr>Gap Analysis</vt:lpstr>
      <vt:lpstr>Proposed Methodology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Md Sakib Ahamed</cp:lastModifiedBy>
  <cp:revision>253</cp:revision>
  <dcterms:created xsi:type="dcterms:W3CDTF">2011-07-17T02:56:35Z</dcterms:created>
  <dcterms:modified xsi:type="dcterms:W3CDTF">2025-05-22T06:16:47Z</dcterms:modified>
</cp:coreProperties>
</file>