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62" r:id="rId11"/>
    <p:sldId id="27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EA443-1A15-C69F-9CEA-EA4C8D251296}" v="322" dt="2024-12-17T15:50:21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9CB80-ABBB-4C5C-86ED-461CADEBCAD2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BFC441-AE0A-46BB-9D39-D4274E40D5AF}">
      <dgm:prSet/>
      <dgm:spPr/>
      <dgm:t>
        <a:bodyPr/>
        <a:lstStyle/>
        <a:p>
          <a:pPr rtl="0"/>
          <a:r>
            <a:rPr lang="en-GB" b="1" dirty="0"/>
            <a:t>1. </a:t>
          </a:r>
          <a:r>
            <a:rPr lang="en-GB" b="1" dirty="0">
              <a:latin typeface="Corbel" panose="020B0503020204020204"/>
            </a:rPr>
            <a:t>First and Follow</a:t>
          </a:r>
          <a:endParaRPr lang="en-US" b="0" dirty="0">
            <a:latin typeface="Corbel" panose="020B0503020204020204"/>
          </a:endParaRPr>
        </a:p>
      </dgm:t>
    </dgm:pt>
    <dgm:pt modelId="{364134EB-656E-4EF2-B77D-FE55090F2D05}" type="parTrans" cxnId="{12B780C7-BC04-4796-BB09-28C340823338}">
      <dgm:prSet/>
      <dgm:spPr/>
      <dgm:t>
        <a:bodyPr/>
        <a:lstStyle/>
        <a:p>
          <a:endParaRPr lang="en-US"/>
        </a:p>
      </dgm:t>
    </dgm:pt>
    <dgm:pt modelId="{BE6B7AA5-AC80-43B3-9D0F-70271628D1A2}" type="sibTrans" cxnId="{12B780C7-BC04-4796-BB09-28C340823338}">
      <dgm:prSet/>
      <dgm:spPr/>
      <dgm:t>
        <a:bodyPr/>
        <a:lstStyle/>
        <a:p>
          <a:endParaRPr lang="en-US"/>
        </a:p>
      </dgm:t>
    </dgm:pt>
    <dgm:pt modelId="{C2C7F22E-7CE9-4D3A-B6CF-011B2D01AFC2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3</a:t>
          </a:r>
          <a:r>
            <a:rPr lang="en-GB" b="1" dirty="0"/>
            <a:t>. </a:t>
          </a:r>
          <a:r>
            <a:rPr lang="en-GB" b="1" dirty="0">
              <a:latin typeface="Corbel" panose="020B0503020204020204"/>
            </a:rPr>
            <a:t>Rules for Follow Set</a:t>
          </a:r>
          <a:endParaRPr lang="en-US" dirty="0"/>
        </a:p>
      </dgm:t>
    </dgm:pt>
    <dgm:pt modelId="{06FA293B-8B70-44EC-998F-4C3661003B4D}" type="parTrans" cxnId="{31458459-BCE2-4E93-8332-262D527540FB}">
      <dgm:prSet/>
      <dgm:spPr/>
      <dgm:t>
        <a:bodyPr/>
        <a:lstStyle/>
        <a:p>
          <a:endParaRPr lang="en-US"/>
        </a:p>
      </dgm:t>
    </dgm:pt>
    <dgm:pt modelId="{06D2AA7A-A176-451A-93FD-250B32DE037C}" type="sibTrans" cxnId="{31458459-BCE2-4E93-8332-262D527540FB}">
      <dgm:prSet/>
      <dgm:spPr/>
      <dgm:t>
        <a:bodyPr/>
        <a:lstStyle/>
        <a:p>
          <a:endParaRPr lang="en-US"/>
        </a:p>
      </dgm:t>
    </dgm:pt>
    <dgm:pt modelId="{76335D00-FD9F-407F-9B11-DE1ABBDD0122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4</a:t>
          </a:r>
          <a:r>
            <a:rPr lang="en-GB" b="1" dirty="0"/>
            <a:t>. </a:t>
          </a:r>
          <a:r>
            <a:rPr lang="en-GB" b="1" dirty="0">
              <a:latin typeface="Corbel" panose="020B0503020204020204"/>
            </a:rPr>
            <a:t>Example for First and Follow</a:t>
          </a:r>
          <a:endParaRPr lang="en-US" dirty="0"/>
        </a:p>
      </dgm:t>
    </dgm:pt>
    <dgm:pt modelId="{19E09694-7405-4EA1-B977-29C26961E7BA}" type="parTrans" cxnId="{686B84C6-0FDA-4D05-A082-08375F3CC3A0}">
      <dgm:prSet/>
      <dgm:spPr/>
      <dgm:t>
        <a:bodyPr/>
        <a:lstStyle/>
        <a:p>
          <a:endParaRPr lang="en-US"/>
        </a:p>
      </dgm:t>
    </dgm:pt>
    <dgm:pt modelId="{D84B8D89-D655-4CDD-B685-F327DC1DD5EF}" type="sibTrans" cxnId="{686B84C6-0FDA-4D05-A082-08375F3CC3A0}">
      <dgm:prSet/>
      <dgm:spPr/>
      <dgm:t>
        <a:bodyPr/>
        <a:lstStyle/>
        <a:p>
          <a:endParaRPr lang="en-US"/>
        </a:p>
      </dgm:t>
    </dgm:pt>
    <dgm:pt modelId="{217C1660-EDBB-4F6D-925A-90311E9DE960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5</a:t>
          </a:r>
          <a:r>
            <a:rPr lang="en-GB" b="1" dirty="0"/>
            <a:t>. </a:t>
          </a:r>
          <a:r>
            <a:rPr lang="en-GB" b="1" dirty="0">
              <a:latin typeface="Corbel" panose="020B0503020204020204"/>
            </a:rPr>
            <a:t>LL(1)</a:t>
          </a:r>
          <a:r>
            <a:rPr lang="en-GB" b="1" dirty="0"/>
            <a:t> </a:t>
          </a:r>
          <a:r>
            <a:rPr lang="en-GB" b="1" dirty="0">
              <a:latin typeface="Corbel" panose="020B0503020204020204"/>
            </a:rPr>
            <a:t>Parsing</a:t>
          </a:r>
          <a:endParaRPr lang="en-US" b="0" dirty="0">
            <a:latin typeface="Corbel" panose="020B0503020204020204"/>
          </a:endParaRPr>
        </a:p>
      </dgm:t>
    </dgm:pt>
    <dgm:pt modelId="{CBE0103B-F4A5-4107-980F-59C2992B95FB}" type="parTrans" cxnId="{E3240BD8-295F-4B93-9F14-23D90EE16E9A}">
      <dgm:prSet/>
      <dgm:spPr/>
      <dgm:t>
        <a:bodyPr/>
        <a:lstStyle/>
        <a:p>
          <a:endParaRPr lang="en-US"/>
        </a:p>
      </dgm:t>
    </dgm:pt>
    <dgm:pt modelId="{64CAF483-BA60-40C2-B146-691F37189A9B}" type="sibTrans" cxnId="{E3240BD8-295F-4B93-9F14-23D90EE16E9A}">
      <dgm:prSet/>
      <dgm:spPr/>
      <dgm:t>
        <a:bodyPr/>
        <a:lstStyle/>
        <a:p>
          <a:endParaRPr lang="en-US"/>
        </a:p>
      </dgm:t>
    </dgm:pt>
    <dgm:pt modelId="{96822645-C967-4E95-BA8A-4F98AAB79506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6</a:t>
          </a:r>
          <a:r>
            <a:rPr lang="en-GB" b="1" dirty="0"/>
            <a:t>. </a:t>
          </a:r>
          <a:r>
            <a:rPr lang="en-GB" b="1" dirty="0">
              <a:latin typeface="Corbel" panose="020B0503020204020204"/>
            </a:rPr>
            <a:t>Lr(0) Parsing</a:t>
          </a:r>
          <a:endParaRPr lang="en-US" dirty="0"/>
        </a:p>
      </dgm:t>
    </dgm:pt>
    <dgm:pt modelId="{457E6B66-A436-41BE-A5C8-161EF9257C30}" type="parTrans" cxnId="{06207536-73DB-4964-9939-1AF276FAE122}">
      <dgm:prSet/>
      <dgm:spPr/>
      <dgm:t>
        <a:bodyPr/>
        <a:lstStyle/>
        <a:p>
          <a:endParaRPr lang="en-US"/>
        </a:p>
      </dgm:t>
    </dgm:pt>
    <dgm:pt modelId="{2FF092B9-E8E4-4D62-ACA8-33C13263822D}" type="sibTrans" cxnId="{06207536-73DB-4964-9939-1AF276FAE122}">
      <dgm:prSet/>
      <dgm:spPr/>
      <dgm:t>
        <a:bodyPr/>
        <a:lstStyle/>
        <a:p>
          <a:endParaRPr lang="en-US"/>
        </a:p>
      </dgm:t>
    </dgm:pt>
    <dgm:pt modelId="{9325349C-1F67-43C6-A1BF-AA1DCBAA8695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7</a:t>
          </a:r>
          <a:r>
            <a:rPr lang="en-GB" b="1" dirty="0"/>
            <a:t>. </a:t>
          </a:r>
          <a:r>
            <a:rPr lang="en-GB" b="1" dirty="0">
              <a:latin typeface="Corbel" panose="020B0503020204020204"/>
            </a:rPr>
            <a:t>LL(1) and LR(0) Comparism</a:t>
          </a:r>
          <a:endParaRPr lang="en-US" dirty="0"/>
        </a:p>
      </dgm:t>
    </dgm:pt>
    <dgm:pt modelId="{9D71D71D-502C-45A4-A224-9D6888BF0EBD}" type="parTrans" cxnId="{BCA27333-DF64-4581-8FD6-6589551043A0}">
      <dgm:prSet/>
      <dgm:spPr/>
      <dgm:t>
        <a:bodyPr/>
        <a:lstStyle/>
        <a:p>
          <a:endParaRPr lang="en-US"/>
        </a:p>
      </dgm:t>
    </dgm:pt>
    <dgm:pt modelId="{BA7B39A6-4EA2-47DF-B6DF-448C86124202}" type="sibTrans" cxnId="{BCA27333-DF64-4581-8FD6-6589551043A0}">
      <dgm:prSet/>
      <dgm:spPr/>
      <dgm:t>
        <a:bodyPr/>
        <a:lstStyle/>
        <a:p>
          <a:endParaRPr lang="en-US"/>
        </a:p>
      </dgm:t>
    </dgm:pt>
    <dgm:pt modelId="{8EDA606E-9AF4-435C-B776-08599725A71D}">
      <dgm:prSet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8</a:t>
          </a:r>
          <a:r>
            <a:rPr lang="en-GB" b="1" dirty="0"/>
            <a:t>.</a:t>
          </a:r>
          <a:r>
            <a:rPr lang="en-GB" b="1" dirty="0">
              <a:latin typeface="Corbel"/>
              <a:ea typeface="Calibri"/>
              <a:cs typeface="Calibri"/>
            </a:rPr>
            <a:t> Conclusion</a:t>
          </a:r>
          <a:endParaRPr lang="en-GB" dirty="0">
            <a:latin typeface="Calibri"/>
            <a:ea typeface="Calibri"/>
            <a:cs typeface="Calibri"/>
          </a:endParaRPr>
        </a:p>
      </dgm:t>
    </dgm:pt>
    <dgm:pt modelId="{FE493FA0-FF85-48DB-A154-040A591FB9F8}" type="parTrans" cxnId="{72381EE7-F60C-4216-B795-D4EF1C49B75B}">
      <dgm:prSet/>
      <dgm:spPr/>
      <dgm:t>
        <a:bodyPr/>
        <a:lstStyle/>
        <a:p>
          <a:endParaRPr lang="en-US"/>
        </a:p>
      </dgm:t>
    </dgm:pt>
    <dgm:pt modelId="{C6D92C13-49ED-470C-9374-BCA50A7BA4EB}" type="sibTrans" cxnId="{72381EE7-F60C-4216-B795-D4EF1C49B75B}">
      <dgm:prSet/>
      <dgm:spPr/>
      <dgm:t>
        <a:bodyPr/>
        <a:lstStyle/>
        <a:p>
          <a:endParaRPr lang="en-US"/>
        </a:p>
      </dgm:t>
    </dgm:pt>
    <dgm:pt modelId="{0191075E-1489-4052-B170-8DFF1D7A97F7}">
      <dgm:prSet phldr="0"/>
      <dgm:spPr/>
      <dgm:t>
        <a:bodyPr/>
        <a:lstStyle/>
        <a:p>
          <a:pPr rtl="0"/>
          <a:r>
            <a:rPr lang="en-GB" b="1" dirty="0">
              <a:latin typeface="Corbel" panose="020B0503020204020204"/>
            </a:rPr>
            <a:t>2. Rules for First Set</a:t>
          </a:r>
        </a:p>
      </dgm:t>
    </dgm:pt>
    <dgm:pt modelId="{E9968D0D-2496-4A98-82C0-A8B0203B9FE5}" type="parTrans" cxnId="{408FEF1E-E6AC-406D-A4EF-BCB42081FBB9}">
      <dgm:prSet/>
      <dgm:spPr/>
    </dgm:pt>
    <dgm:pt modelId="{5A4E1E90-430D-4146-A047-5804499E63D0}" type="sibTrans" cxnId="{408FEF1E-E6AC-406D-A4EF-BCB42081FBB9}">
      <dgm:prSet/>
      <dgm:spPr/>
      <dgm:t>
        <a:bodyPr/>
        <a:lstStyle/>
        <a:p>
          <a:endParaRPr lang="en-GB"/>
        </a:p>
      </dgm:t>
    </dgm:pt>
    <dgm:pt modelId="{50C92036-413E-4514-B652-EBFAD477CFE2}" type="pres">
      <dgm:prSet presAssocID="{6589CB80-ABBB-4C5C-86ED-461CADEBCAD2}" presName="diagram" presStyleCnt="0">
        <dgm:presLayoutVars>
          <dgm:dir/>
          <dgm:resizeHandles val="exact"/>
        </dgm:presLayoutVars>
      </dgm:prSet>
      <dgm:spPr/>
    </dgm:pt>
    <dgm:pt modelId="{356C2498-FF38-4F73-B22C-C160A4ECFA05}" type="pres">
      <dgm:prSet presAssocID="{B2BFC441-AE0A-46BB-9D39-D4274E40D5AF}" presName="node" presStyleLbl="node1" presStyleIdx="0" presStyleCnt="8">
        <dgm:presLayoutVars>
          <dgm:bulletEnabled val="1"/>
        </dgm:presLayoutVars>
      </dgm:prSet>
      <dgm:spPr/>
    </dgm:pt>
    <dgm:pt modelId="{D471B906-60D2-4639-8C01-19B90925460B}" type="pres">
      <dgm:prSet presAssocID="{BE6B7AA5-AC80-43B3-9D0F-70271628D1A2}" presName="sibTrans" presStyleLbl="sibTrans2D1" presStyleIdx="0" presStyleCnt="7"/>
      <dgm:spPr/>
    </dgm:pt>
    <dgm:pt modelId="{56835A0E-71E4-4955-9B49-7142AB8528A0}" type="pres">
      <dgm:prSet presAssocID="{BE6B7AA5-AC80-43B3-9D0F-70271628D1A2}" presName="connectorText" presStyleLbl="sibTrans2D1" presStyleIdx="0" presStyleCnt="7"/>
      <dgm:spPr/>
    </dgm:pt>
    <dgm:pt modelId="{647D32D0-1D84-4420-965B-2B81960EC054}" type="pres">
      <dgm:prSet presAssocID="{0191075E-1489-4052-B170-8DFF1D7A97F7}" presName="node" presStyleLbl="node1" presStyleIdx="1" presStyleCnt="8">
        <dgm:presLayoutVars>
          <dgm:bulletEnabled val="1"/>
        </dgm:presLayoutVars>
      </dgm:prSet>
      <dgm:spPr/>
    </dgm:pt>
    <dgm:pt modelId="{49C69AF6-AB6C-42EC-9D53-BB774175C626}" type="pres">
      <dgm:prSet presAssocID="{5A4E1E90-430D-4146-A047-5804499E63D0}" presName="sibTrans" presStyleLbl="sibTrans2D1" presStyleIdx="1" presStyleCnt="7"/>
      <dgm:spPr/>
    </dgm:pt>
    <dgm:pt modelId="{444BBFDB-E783-4ECE-8D6D-2A1CE8F04017}" type="pres">
      <dgm:prSet presAssocID="{5A4E1E90-430D-4146-A047-5804499E63D0}" presName="connectorText" presStyleLbl="sibTrans2D1" presStyleIdx="1" presStyleCnt="7"/>
      <dgm:spPr/>
    </dgm:pt>
    <dgm:pt modelId="{B6EE331A-DB10-4933-9429-1AD0C3892DA7}" type="pres">
      <dgm:prSet presAssocID="{C2C7F22E-7CE9-4D3A-B6CF-011B2D01AFC2}" presName="node" presStyleLbl="node1" presStyleIdx="2" presStyleCnt="8">
        <dgm:presLayoutVars>
          <dgm:bulletEnabled val="1"/>
        </dgm:presLayoutVars>
      </dgm:prSet>
      <dgm:spPr/>
    </dgm:pt>
    <dgm:pt modelId="{2A0A51CE-ECA0-4F1B-99B2-EA3E7BEBD2E2}" type="pres">
      <dgm:prSet presAssocID="{06D2AA7A-A176-451A-93FD-250B32DE037C}" presName="sibTrans" presStyleLbl="sibTrans2D1" presStyleIdx="2" presStyleCnt="7"/>
      <dgm:spPr/>
    </dgm:pt>
    <dgm:pt modelId="{85BF09A9-6FD8-4E23-8466-F4EEFFACF31F}" type="pres">
      <dgm:prSet presAssocID="{06D2AA7A-A176-451A-93FD-250B32DE037C}" presName="connectorText" presStyleLbl="sibTrans2D1" presStyleIdx="2" presStyleCnt="7"/>
      <dgm:spPr/>
    </dgm:pt>
    <dgm:pt modelId="{D873BE22-A2BD-4FEB-9438-B34DBDF6951F}" type="pres">
      <dgm:prSet presAssocID="{76335D00-FD9F-407F-9B11-DE1ABBDD0122}" presName="node" presStyleLbl="node1" presStyleIdx="3" presStyleCnt="8">
        <dgm:presLayoutVars>
          <dgm:bulletEnabled val="1"/>
        </dgm:presLayoutVars>
      </dgm:prSet>
      <dgm:spPr/>
    </dgm:pt>
    <dgm:pt modelId="{7DB53664-EA9F-4335-9BF0-0D8074BC5E21}" type="pres">
      <dgm:prSet presAssocID="{D84B8D89-D655-4CDD-B685-F327DC1DD5EF}" presName="sibTrans" presStyleLbl="sibTrans2D1" presStyleIdx="3" presStyleCnt="7"/>
      <dgm:spPr/>
    </dgm:pt>
    <dgm:pt modelId="{5379BB61-89ED-487D-97F9-38D8BC53D954}" type="pres">
      <dgm:prSet presAssocID="{D84B8D89-D655-4CDD-B685-F327DC1DD5EF}" presName="connectorText" presStyleLbl="sibTrans2D1" presStyleIdx="3" presStyleCnt="7"/>
      <dgm:spPr/>
    </dgm:pt>
    <dgm:pt modelId="{96A07B6B-3986-4B72-82A0-68665EC0B312}" type="pres">
      <dgm:prSet presAssocID="{217C1660-EDBB-4F6D-925A-90311E9DE960}" presName="node" presStyleLbl="node1" presStyleIdx="4" presStyleCnt="8">
        <dgm:presLayoutVars>
          <dgm:bulletEnabled val="1"/>
        </dgm:presLayoutVars>
      </dgm:prSet>
      <dgm:spPr/>
    </dgm:pt>
    <dgm:pt modelId="{6C2D0237-A77E-4DED-92E6-F173B7B2BE16}" type="pres">
      <dgm:prSet presAssocID="{64CAF483-BA60-40C2-B146-691F37189A9B}" presName="sibTrans" presStyleLbl="sibTrans2D1" presStyleIdx="4" presStyleCnt="7"/>
      <dgm:spPr/>
    </dgm:pt>
    <dgm:pt modelId="{8CA1B4EC-FE54-4E39-94A3-3E8D408D9102}" type="pres">
      <dgm:prSet presAssocID="{64CAF483-BA60-40C2-B146-691F37189A9B}" presName="connectorText" presStyleLbl="sibTrans2D1" presStyleIdx="4" presStyleCnt="7"/>
      <dgm:spPr/>
    </dgm:pt>
    <dgm:pt modelId="{816C6DC6-4FDE-4EB6-B490-591750FC7264}" type="pres">
      <dgm:prSet presAssocID="{96822645-C967-4E95-BA8A-4F98AAB79506}" presName="node" presStyleLbl="node1" presStyleIdx="5" presStyleCnt="8">
        <dgm:presLayoutVars>
          <dgm:bulletEnabled val="1"/>
        </dgm:presLayoutVars>
      </dgm:prSet>
      <dgm:spPr/>
    </dgm:pt>
    <dgm:pt modelId="{5D450019-FD61-4791-B6F4-41A693F586A3}" type="pres">
      <dgm:prSet presAssocID="{2FF092B9-E8E4-4D62-ACA8-33C13263822D}" presName="sibTrans" presStyleLbl="sibTrans2D1" presStyleIdx="5" presStyleCnt="7"/>
      <dgm:spPr/>
    </dgm:pt>
    <dgm:pt modelId="{7DEE4072-10C5-47C9-A20B-0278892AFE74}" type="pres">
      <dgm:prSet presAssocID="{2FF092B9-E8E4-4D62-ACA8-33C13263822D}" presName="connectorText" presStyleLbl="sibTrans2D1" presStyleIdx="5" presStyleCnt="7"/>
      <dgm:spPr/>
    </dgm:pt>
    <dgm:pt modelId="{819F6E49-89E1-4EEA-BFFA-2C8F195738BD}" type="pres">
      <dgm:prSet presAssocID="{9325349C-1F67-43C6-A1BF-AA1DCBAA8695}" presName="node" presStyleLbl="node1" presStyleIdx="6" presStyleCnt="8">
        <dgm:presLayoutVars>
          <dgm:bulletEnabled val="1"/>
        </dgm:presLayoutVars>
      </dgm:prSet>
      <dgm:spPr/>
    </dgm:pt>
    <dgm:pt modelId="{91142E4A-ED19-47BE-9EB0-9A19F774023F}" type="pres">
      <dgm:prSet presAssocID="{BA7B39A6-4EA2-47DF-B6DF-448C86124202}" presName="sibTrans" presStyleLbl="sibTrans2D1" presStyleIdx="6" presStyleCnt="7"/>
      <dgm:spPr/>
    </dgm:pt>
    <dgm:pt modelId="{C26E5EFB-9E85-4B6D-9F58-75F805AFB2D3}" type="pres">
      <dgm:prSet presAssocID="{BA7B39A6-4EA2-47DF-B6DF-448C86124202}" presName="connectorText" presStyleLbl="sibTrans2D1" presStyleIdx="6" presStyleCnt="7"/>
      <dgm:spPr/>
    </dgm:pt>
    <dgm:pt modelId="{C1E97B6E-C7BE-4849-95A3-F72AC7C64662}" type="pres">
      <dgm:prSet presAssocID="{8EDA606E-9AF4-435C-B776-08599725A71D}" presName="node" presStyleLbl="node1" presStyleIdx="7" presStyleCnt="8">
        <dgm:presLayoutVars>
          <dgm:bulletEnabled val="1"/>
        </dgm:presLayoutVars>
      </dgm:prSet>
      <dgm:spPr/>
    </dgm:pt>
  </dgm:ptLst>
  <dgm:cxnLst>
    <dgm:cxn modelId="{6D2E530E-B589-4E7E-A1D1-A2172D8FE902}" type="presOf" srcId="{5A4E1E90-430D-4146-A047-5804499E63D0}" destId="{49C69AF6-AB6C-42EC-9D53-BB774175C626}" srcOrd="0" destOrd="0" presId="urn:microsoft.com/office/officeart/2005/8/layout/process5"/>
    <dgm:cxn modelId="{17A95D16-5909-4CCA-9745-2B5BDB7AD921}" type="presOf" srcId="{64CAF483-BA60-40C2-B146-691F37189A9B}" destId="{6C2D0237-A77E-4DED-92E6-F173B7B2BE16}" srcOrd="0" destOrd="0" presId="urn:microsoft.com/office/officeart/2005/8/layout/process5"/>
    <dgm:cxn modelId="{408FEF1E-E6AC-406D-A4EF-BCB42081FBB9}" srcId="{6589CB80-ABBB-4C5C-86ED-461CADEBCAD2}" destId="{0191075E-1489-4052-B170-8DFF1D7A97F7}" srcOrd="1" destOrd="0" parTransId="{E9968D0D-2496-4A98-82C0-A8B0203B9FE5}" sibTransId="{5A4E1E90-430D-4146-A047-5804499E63D0}"/>
    <dgm:cxn modelId="{4F537C2E-2352-4CDB-8E91-D4501D065DD2}" type="presOf" srcId="{9325349C-1F67-43C6-A1BF-AA1DCBAA8695}" destId="{819F6E49-89E1-4EEA-BFFA-2C8F195738BD}" srcOrd="0" destOrd="0" presId="urn:microsoft.com/office/officeart/2005/8/layout/process5"/>
    <dgm:cxn modelId="{95741E31-4629-4F99-B02A-3E51500B2D10}" type="presOf" srcId="{96822645-C967-4E95-BA8A-4F98AAB79506}" destId="{816C6DC6-4FDE-4EB6-B490-591750FC7264}" srcOrd="0" destOrd="0" presId="urn:microsoft.com/office/officeart/2005/8/layout/process5"/>
    <dgm:cxn modelId="{BCA27333-DF64-4581-8FD6-6589551043A0}" srcId="{6589CB80-ABBB-4C5C-86ED-461CADEBCAD2}" destId="{9325349C-1F67-43C6-A1BF-AA1DCBAA8695}" srcOrd="6" destOrd="0" parTransId="{9D71D71D-502C-45A4-A224-9D6888BF0EBD}" sibTransId="{BA7B39A6-4EA2-47DF-B6DF-448C86124202}"/>
    <dgm:cxn modelId="{0DD0A533-DC9E-4812-B88F-8C03BA7F3533}" type="presOf" srcId="{2FF092B9-E8E4-4D62-ACA8-33C13263822D}" destId="{5D450019-FD61-4791-B6F4-41A693F586A3}" srcOrd="0" destOrd="0" presId="urn:microsoft.com/office/officeart/2005/8/layout/process5"/>
    <dgm:cxn modelId="{06207536-73DB-4964-9939-1AF276FAE122}" srcId="{6589CB80-ABBB-4C5C-86ED-461CADEBCAD2}" destId="{96822645-C967-4E95-BA8A-4F98AAB79506}" srcOrd="5" destOrd="0" parTransId="{457E6B66-A436-41BE-A5C8-161EF9257C30}" sibTransId="{2FF092B9-E8E4-4D62-ACA8-33C13263822D}"/>
    <dgm:cxn modelId="{D894F040-1669-4C60-BA03-523CE1263FC0}" type="presOf" srcId="{76335D00-FD9F-407F-9B11-DE1ABBDD0122}" destId="{D873BE22-A2BD-4FEB-9438-B34DBDF6951F}" srcOrd="0" destOrd="0" presId="urn:microsoft.com/office/officeart/2005/8/layout/process5"/>
    <dgm:cxn modelId="{D9007061-2703-4AA1-8E1B-4797BD5A5D2B}" type="presOf" srcId="{C2C7F22E-7CE9-4D3A-B6CF-011B2D01AFC2}" destId="{B6EE331A-DB10-4933-9429-1AD0C3892DA7}" srcOrd="0" destOrd="0" presId="urn:microsoft.com/office/officeart/2005/8/layout/process5"/>
    <dgm:cxn modelId="{71C41F64-EB73-42A1-BAAB-92E161FD5DF6}" type="presOf" srcId="{BE6B7AA5-AC80-43B3-9D0F-70271628D1A2}" destId="{D471B906-60D2-4639-8C01-19B90925460B}" srcOrd="0" destOrd="0" presId="urn:microsoft.com/office/officeart/2005/8/layout/process5"/>
    <dgm:cxn modelId="{776B5653-7427-431A-917B-BDF1F6129745}" type="presOf" srcId="{BA7B39A6-4EA2-47DF-B6DF-448C86124202}" destId="{91142E4A-ED19-47BE-9EB0-9A19F774023F}" srcOrd="0" destOrd="0" presId="urn:microsoft.com/office/officeart/2005/8/layout/process5"/>
    <dgm:cxn modelId="{08409555-978E-4E56-AC26-326C8E0F5769}" type="presOf" srcId="{BE6B7AA5-AC80-43B3-9D0F-70271628D1A2}" destId="{56835A0E-71E4-4955-9B49-7142AB8528A0}" srcOrd="1" destOrd="0" presId="urn:microsoft.com/office/officeart/2005/8/layout/process5"/>
    <dgm:cxn modelId="{31458459-BCE2-4E93-8332-262D527540FB}" srcId="{6589CB80-ABBB-4C5C-86ED-461CADEBCAD2}" destId="{C2C7F22E-7CE9-4D3A-B6CF-011B2D01AFC2}" srcOrd="2" destOrd="0" parTransId="{06FA293B-8B70-44EC-998F-4C3661003B4D}" sibTransId="{06D2AA7A-A176-451A-93FD-250B32DE037C}"/>
    <dgm:cxn modelId="{3E4D9F7D-3A9D-4258-A2F2-06549DD22D82}" type="presOf" srcId="{06D2AA7A-A176-451A-93FD-250B32DE037C}" destId="{85BF09A9-6FD8-4E23-8466-F4EEFFACF31F}" srcOrd="1" destOrd="0" presId="urn:microsoft.com/office/officeart/2005/8/layout/process5"/>
    <dgm:cxn modelId="{47FA2C7E-A43E-4DC2-837A-1454BFC638E9}" type="presOf" srcId="{06D2AA7A-A176-451A-93FD-250B32DE037C}" destId="{2A0A51CE-ECA0-4F1B-99B2-EA3E7BEBD2E2}" srcOrd="0" destOrd="0" presId="urn:microsoft.com/office/officeart/2005/8/layout/process5"/>
    <dgm:cxn modelId="{3365D980-CB68-4D28-B7C2-C5F90E5B9E8B}" type="presOf" srcId="{D84B8D89-D655-4CDD-B685-F327DC1DD5EF}" destId="{7DB53664-EA9F-4335-9BF0-0D8074BC5E21}" srcOrd="0" destOrd="0" presId="urn:microsoft.com/office/officeart/2005/8/layout/process5"/>
    <dgm:cxn modelId="{6E2CEAA6-B317-4569-B2DB-33DA93602CD5}" type="presOf" srcId="{B2BFC441-AE0A-46BB-9D39-D4274E40D5AF}" destId="{356C2498-FF38-4F73-B22C-C160A4ECFA05}" srcOrd="0" destOrd="0" presId="urn:microsoft.com/office/officeart/2005/8/layout/process5"/>
    <dgm:cxn modelId="{19C10CBD-5D9B-479B-AF20-B93BE8378210}" type="presOf" srcId="{217C1660-EDBB-4F6D-925A-90311E9DE960}" destId="{96A07B6B-3986-4B72-82A0-68665EC0B312}" srcOrd="0" destOrd="0" presId="urn:microsoft.com/office/officeart/2005/8/layout/process5"/>
    <dgm:cxn modelId="{686B84C6-0FDA-4D05-A082-08375F3CC3A0}" srcId="{6589CB80-ABBB-4C5C-86ED-461CADEBCAD2}" destId="{76335D00-FD9F-407F-9B11-DE1ABBDD0122}" srcOrd="3" destOrd="0" parTransId="{19E09694-7405-4EA1-B977-29C26961E7BA}" sibTransId="{D84B8D89-D655-4CDD-B685-F327DC1DD5EF}"/>
    <dgm:cxn modelId="{12B780C7-BC04-4796-BB09-28C340823338}" srcId="{6589CB80-ABBB-4C5C-86ED-461CADEBCAD2}" destId="{B2BFC441-AE0A-46BB-9D39-D4274E40D5AF}" srcOrd="0" destOrd="0" parTransId="{364134EB-656E-4EF2-B77D-FE55090F2D05}" sibTransId="{BE6B7AA5-AC80-43B3-9D0F-70271628D1A2}"/>
    <dgm:cxn modelId="{BA77ADCB-95D2-48A3-BB71-AA8A8810BBBD}" type="presOf" srcId="{D84B8D89-D655-4CDD-B685-F327DC1DD5EF}" destId="{5379BB61-89ED-487D-97F9-38D8BC53D954}" srcOrd="1" destOrd="0" presId="urn:microsoft.com/office/officeart/2005/8/layout/process5"/>
    <dgm:cxn modelId="{9268C4D4-4FC4-4B40-AB6F-F5196F0455C2}" type="presOf" srcId="{2FF092B9-E8E4-4D62-ACA8-33C13263822D}" destId="{7DEE4072-10C5-47C9-A20B-0278892AFE74}" srcOrd="1" destOrd="0" presId="urn:microsoft.com/office/officeart/2005/8/layout/process5"/>
    <dgm:cxn modelId="{E3240BD8-295F-4B93-9F14-23D90EE16E9A}" srcId="{6589CB80-ABBB-4C5C-86ED-461CADEBCAD2}" destId="{217C1660-EDBB-4F6D-925A-90311E9DE960}" srcOrd="4" destOrd="0" parTransId="{CBE0103B-F4A5-4107-980F-59C2992B95FB}" sibTransId="{64CAF483-BA60-40C2-B146-691F37189A9B}"/>
    <dgm:cxn modelId="{B9E8BAE6-1975-44EA-82C7-77A34322CCC5}" type="presOf" srcId="{0191075E-1489-4052-B170-8DFF1D7A97F7}" destId="{647D32D0-1D84-4420-965B-2B81960EC054}" srcOrd="0" destOrd="0" presId="urn:microsoft.com/office/officeart/2005/8/layout/process5"/>
    <dgm:cxn modelId="{72381EE7-F60C-4216-B795-D4EF1C49B75B}" srcId="{6589CB80-ABBB-4C5C-86ED-461CADEBCAD2}" destId="{8EDA606E-9AF4-435C-B776-08599725A71D}" srcOrd="7" destOrd="0" parTransId="{FE493FA0-FF85-48DB-A154-040A591FB9F8}" sibTransId="{C6D92C13-49ED-470C-9374-BCA50A7BA4EB}"/>
    <dgm:cxn modelId="{D844E4E7-FBAF-430B-AA45-A66985D17C78}" type="presOf" srcId="{64CAF483-BA60-40C2-B146-691F37189A9B}" destId="{8CA1B4EC-FE54-4E39-94A3-3E8D408D9102}" srcOrd="1" destOrd="0" presId="urn:microsoft.com/office/officeart/2005/8/layout/process5"/>
    <dgm:cxn modelId="{CDD328ED-A957-4788-B614-FCFFBED74687}" type="presOf" srcId="{6589CB80-ABBB-4C5C-86ED-461CADEBCAD2}" destId="{50C92036-413E-4514-B652-EBFAD477CFE2}" srcOrd="0" destOrd="0" presId="urn:microsoft.com/office/officeart/2005/8/layout/process5"/>
    <dgm:cxn modelId="{8543F4F6-0334-4EE2-A2BD-1605A9538485}" type="presOf" srcId="{BA7B39A6-4EA2-47DF-B6DF-448C86124202}" destId="{C26E5EFB-9E85-4B6D-9F58-75F805AFB2D3}" srcOrd="1" destOrd="0" presId="urn:microsoft.com/office/officeart/2005/8/layout/process5"/>
    <dgm:cxn modelId="{5DC322FA-9F12-451C-A722-073AF38D4CB4}" type="presOf" srcId="{8EDA606E-9AF4-435C-B776-08599725A71D}" destId="{C1E97B6E-C7BE-4849-95A3-F72AC7C64662}" srcOrd="0" destOrd="0" presId="urn:microsoft.com/office/officeart/2005/8/layout/process5"/>
    <dgm:cxn modelId="{E86291FB-D84A-4153-8E1D-3CCD93CE2036}" type="presOf" srcId="{5A4E1E90-430D-4146-A047-5804499E63D0}" destId="{444BBFDB-E783-4ECE-8D6D-2A1CE8F04017}" srcOrd="1" destOrd="0" presId="urn:microsoft.com/office/officeart/2005/8/layout/process5"/>
    <dgm:cxn modelId="{63AE3F41-2068-4746-B717-BA94DF113AAE}" type="presParOf" srcId="{50C92036-413E-4514-B652-EBFAD477CFE2}" destId="{356C2498-FF38-4F73-B22C-C160A4ECFA05}" srcOrd="0" destOrd="0" presId="urn:microsoft.com/office/officeart/2005/8/layout/process5"/>
    <dgm:cxn modelId="{6E400385-6B7D-4E74-BEBC-775FF2FDA369}" type="presParOf" srcId="{50C92036-413E-4514-B652-EBFAD477CFE2}" destId="{D471B906-60D2-4639-8C01-19B90925460B}" srcOrd="1" destOrd="0" presId="urn:microsoft.com/office/officeart/2005/8/layout/process5"/>
    <dgm:cxn modelId="{6754C8CF-BD2E-4FE5-9B50-E7ED1D5B40B2}" type="presParOf" srcId="{D471B906-60D2-4639-8C01-19B90925460B}" destId="{56835A0E-71E4-4955-9B49-7142AB8528A0}" srcOrd="0" destOrd="0" presId="urn:microsoft.com/office/officeart/2005/8/layout/process5"/>
    <dgm:cxn modelId="{2F7B3B0C-DB6C-4410-89F2-C67891B401B2}" type="presParOf" srcId="{50C92036-413E-4514-B652-EBFAD477CFE2}" destId="{647D32D0-1D84-4420-965B-2B81960EC054}" srcOrd="2" destOrd="0" presId="urn:microsoft.com/office/officeart/2005/8/layout/process5"/>
    <dgm:cxn modelId="{02A70AF3-F29D-4D13-AACD-DCB5DEC608BE}" type="presParOf" srcId="{50C92036-413E-4514-B652-EBFAD477CFE2}" destId="{49C69AF6-AB6C-42EC-9D53-BB774175C626}" srcOrd="3" destOrd="0" presId="urn:microsoft.com/office/officeart/2005/8/layout/process5"/>
    <dgm:cxn modelId="{97F3B1DF-44D2-4096-9556-D9326F460D53}" type="presParOf" srcId="{49C69AF6-AB6C-42EC-9D53-BB774175C626}" destId="{444BBFDB-E783-4ECE-8D6D-2A1CE8F04017}" srcOrd="0" destOrd="0" presId="urn:microsoft.com/office/officeart/2005/8/layout/process5"/>
    <dgm:cxn modelId="{E508E9AA-88E7-440E-B1AE-C77C73A7FAA5}" type="presParOf" srcId="{50C92036-413E-4514-B652-EBFAD477CFE2}" destId="{B6EE331A-DB10-4933-9429-1AD0C3892DA7}" srcOrd="4" destOrd="0" presId="urn:microsoft.com/office/officeart/2005/8/layout/process5"/>
    <dgm:cxn modelId="{3FB8184B-ED89-40C0-A8A0-9BF38AB9BC56}" type="presParOf" srcId="{50C92036-413E-4514-B652-EBFAD477CFE2}" destId="{2A0A51CE-ECA0-4F1B-99B2-EA3E7BEBD2E2}" srcOrd="5" destOrd="0" presId="urn:microsoft.com/office/officeart/2005/8/layout/process5"/>
    <dgm:cxn modelId="{B2301EC4-3CD8-4C1F-A7E3-568D522952E3}" type="presParOf" srcId="{2A0A51CE-ECA0-4F1B-99B2-EA3E7BEBD2E2}" destId="{85BF09A9-6FD8-4E23-8466-F4EEFFACF31F}" srcOrd="0" destOrd="0" presId="urn:microsoft.com/office/officeart/2005/8/layout/process5"/>
    <dgm:cxn modelId="{E516F46E-C599-4AC8-9A11-D01452D8F9B3}" type="presParOf" srcId="{50C92036-413E-4514-B652-EBFAD477CFE2}" destId="{D873BE22-A2BD-4FEB-9438-B34DBDF6951F}" srcOrd="6" destOrd="0" presId="urn:microsoft.com/office/officeart/2005/8/layout/process5"/>
    <dgm:cxn modelId="{27809A45-A843-424F-AAAB-CA74EA888D38}" type="presParOf" srcId="{50C92036-413E-4514-B652-EBFAD477CFE2}" destId="{7DB53664-EA9F-4335-9BF0-0D8074BC5E21}" srcOrd="7" destOrd="0" presId="urn:microsoft.com/office/officeart/2005/8/layout/process5"/>
    <dgm:cxn modelId="{C5C143C6-624F-46E4-AA39-49110D128D4D}" type="presParOf" srcId="{7DB53664-EA9F-4335-9BF0-0D8074BC5E21}" destId="{5379BB61-89ED-487D-97F9-38D8BC53D954}" srcOrd="0" destOrd="0" presId="urn:microsoft.com/office/officeart/2005/8/layout/process5"/>
    <dgm:cxn modelId="{77D460F5-369E-4EE7-B91B-1F3AAE3F5D90}" type="presParOf" srcId="{50C92036-413E-4514-B652-EBFAD477CFE2}" destId="{96A07B6B-3986-4B72-82A0-68665EC0B312}" srcOrd="8" destOrd="0" presId="urn:microsoft.com/office/officeart/2005/8/layout/process5"/>
    <dgm:cxn modelId="{EBFD02D9-632D-4255-9243-D62410EDE258}" type="presParOf" srcId="{50C92036-413E-4514-B652-EBFAD477CFE2}" destId="{6C2D0237-A77E-4DED-92E6-F173B7B2BE16}" srcOrd="9" destOrd="0" presId="urn:microsoft.com/office/officeart/2005/8/layout/process5"/>
    <dgm:cxn modelId="{C7A4B059-78C6-4798-AEFC-DD73AC07B814}" type="presParOf" srcId="{6C2D0237-A77E-4DED-92E6-F173B7B2BE16}" destId="{8CA1B4EC-FE54-4E39-94A3-3E8D408D9102}" srcOrd="0" destOrd="0" presId="urn:microsoft.com/office/officeart/2005/8/layout/process5"/>
    <dgm:cxn modelId="{E6495F45-6859-4149-B0D3-B678925F68FC}" type="presParOf" srcId="{50C92036-413E-4514-B652-EBFAD477CFE2}" destId="{816C6DC6-4FDE-4EB6-B490-591750FC7264}" srcOrd="10" destOrd="0" presId="urn:microsoft.com/office/officeart/2005/8/layout/process5"/>
    <dgm:cxn modelId="{9E490A34-9411-41BA-B360-BCC988233ED3}" type="presParOf" srcId="{50C92036-413E-4514-B652-EBFAD477CFE2}" destId="{5D450019-FD61-4791-B6F4-41A693F586A3}" srcOrd="11" destOrd="0" presId="urn:microsoft.com/office/officeart/2005/8/layout/process5"/>
    <dgm:cxn modelId="{F7F1DE0E-20E4-4E74-B0ED-A1B7DFEF7E79}" type="presParOf" srcId="{5D450019-FD61-4791-B6F4-41A693F586A3}" destId="{7DEE4072-10C5-47C9-A20B-0278892AFE74}" srcOrd="0" destOrd="0" presId="urn:microsoft.com/office/officeart/2005/8/layout/process5"/>
    <dgm:cxn modelId="{2CD8B223-B890-44C9-B198-86D80E7C270E}" type="presParOf" srcId="{50C92036-413E-4514-B652-EBFAD477CFE2}" destId="{819F6E49-89E1-4EEA-BFFA-2C8F195738BD}" srcOrd="12" destOrd="0" presId="urn:microsoft.com/office/officeart/2005/8/layout/process5"/>
    <dgm:cxn modelId="{CC74583B-7611-4845-B697-28285BDC2DDE}" type="presParOf" srcId="{50C92036-413E-4514-B652-EBFAD477CFE2}" destId="{91142E4A-ED19-47BE-9EB0-9A19F774023F}" srcOrd="13" destOrd="0" presId="urn:microsoft.com/office/officeart/2005/8/layout/process5"/>
    <dgm:cxn modelId="{C602B301-E459-43B5-8C05-76AC53526505}" type="presParOf" srcId="{91142E4A-ED19-47BE-9EB0-9A19F774023F}" destId="{C26E5EFB-9E85-4B6D-9F58-75F805AFB2D3}" srcOrd="0" destOrd="0" presId="urn:microsoft.com/office/officeart/2005/8/layout/process5"/>
    <dgm:cxn modelId="{4FAF7D0C-507E-4971-A0F0-8621D0B15225}" type="presParOf" srcId="{50C92036-413E-4514-B652-EBFAD477CFE2}" destId="{C1E97B6E-C7BE-4849-95A3-F72AC7C64662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886AAF-6A1A-421B-BA97-A2AF7EB3A6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FF495-96DB-4C12-9E79-131BDD1092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If X is a terminal, First(X) = {X}.</a:t>
          </a:r>
          <a:endParaRPr lang="en-US"/>
        </a:p>
      </dgm:t>
    </dgm:pt>
    <dgm:pt modelId="{B281766D-E673-4EA6-A019-C1666B702709}" type="parTrans" cxnId="{D184A9E1-CF0F-4FFF-BB48-A0E8841B3961}">
      <dgm:prSet/>
      <dgm:spPr/>
      <dgm:t>
        <a:bodyPr/>
        <a:lstStyle/>
        <a:p>
          <a:endParaRPr lang="en-US"/>
        </a:p>
      </dgm:t>
    </dgm:pt>
    <dgm:pt modelId="{F1F7006B-DB78-4F88-A48F-9D45DD639A83}" type="sibTrans" cxnId="{D184A9E1-CF0F-4FFF-BB48-A0E8841B3961}">
      <dgm:prSet/>
      <dgm:spPr/>
      <dgm:t>
        <a:bodyPr/>
        <a:lstStyle/>
        <a:p>
          <a:endParaRPr lang="en-US"/>
        </a:p>
      </dgm:t>
    </dgm:pt>
    <dgm:pt modelId="{6830AE16-CD3D-45E3-B65B-32C59ED593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If X -&gt; ε (epsilon, empty string) is a production, ε is in First(X)</a:t>
          </a:r>
          <a:endParaRPr lang="en-US"/>
        </a:p>
      </dgm:t>
    </dgm:pt>
    <dgm:pt modelId="{92ADAD2A-3B83-456A-9E63-C37D02D757DA}" type="parTrans" cxnId="{5394ED11-92A6-4D31-88EE-24671B9EBE58}">
      <dgm:prSet/>
      <dgm:spPr/>
      <dgm:t>
        <a:bodyPr/>
        <a:lstStyle/>
        <a:p>
          <a:endParaRPr lang="en-US"/>
        </a:p>
      </dgm:t>
    </dgm:pt>
    <dgm:pt modelId="{76EC11F6-6D9B-4F22-8AC1-D7424C72C8D5}" type="sibTrans" cxnId="{5394ED11-92A6-4D31-88EE-24671B9EBE58}">
      <dgm:prSet/>
      <dgm:spPr/>
      <dgm:t>
        <a:bodyPr/>
        <a:lstStyle/>
        <a:p>
          <a:endParaRPr lang="en-US"/>
        </a:p>
      </dgm:t>
    </dgm:pt>
    <dgm:pt modelId="{79E4DB76-3930-4164-B7DF-3CC611CFD3C2}" type="pres">
      <dgm:prSet presAssocID="{3E886AAF-6A1A-421B-BA97-A2AF7EB3A671}" presName="root" presStyleCnt="0">
        <dgm:presLayoutVars>
          <dgm:dir/>
          <dgm:resizeHandles val="exact"/>
        </dgm:presLayoutVars>
      </dgm:prSet>
      <dgm:spPr/>
    </dgm:pt>
    <dgm:pt modelId="{FFA51751-1F9D-4737-8A50-E551D7674816}" type="pres">
      <dgm:prSet presAssocID="{E86FF495-96DB-4C12-9E79-131BDD10926A}" presName="compNode" presStyleCnt="0"/>
      <dgm:spPr/>
    </dgm:pt>
    <dgm:pt modelId="{ABBCBB9F-5533-44F8-AF07-3EF2F16EC436}" type="pres">
      <dgm:prSet presAssocID="{E86FF495-96DB-4C12-9E79-131BDD10926A}" presName="bgRect" presStyleLbl="bgShp" presStyleIdx="0" presStyleCnt="2"/>
      <dgm:spPr/>
    </dgm:pt>
    <dgm:pt modelId="{B9591ACC-79AB-4AE9-A265-1D9722253A5A}" type="pres">
      <dgm:prSet presAssocID="{E86FF495-96DB-4C12-9E79-131BDD1092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5F70405-FB6A-45CA-926D-35B5B36CB086}" type="pres">
      <dgm:prSet presAssocID="{E86FF495-96DB-4C12-9E79-131BDD10926A}" presName="spaceRect" presStyleCnt="0"/>
      <dgm:spPr/>
    </dgm:pt>
    <dgm:pt modelId="{66BDFF19-AC76-4682-81D7-29B6AFF18703}" type="pres">
      <dgm:prSet presAssocID="{E86FF495-96DB-4C12-9E79-131BDD10926A}" presName="parTx" presStyleLbl="revTx" presStyleIdx="0" presStyleCnt="2">
        <dgm:presLayoutVars>
          <dgm:chMax val="0"/>
          <dgm:chPref val="0"/>
        </dgm:presLayoutVars>
      </dgm:prSet>
      <dgm:spPr/>
    </dgm:pt>
    <dgm:pt modelId="{3DEF6172-AEB6-478E-9405-D065AC135EFA}" type="pres">
      <dgm:prSet presAssocID="{F1F7006B-DB78-4F88-A48F-9D45DD639A83}" presName="sibTrans" presStyleCnt="0"/>
      <dgm:spPr/>
    </dgm:pt>
    <dgm:pt modelId="{7B41B20D-9E77-48BA-82FC-A79CBCF36A1B}" type="pres">
      <dgm:prSet presAssocID="{6830AE16-CD3D-45E3-B65B-32C59ED593A6}" presName="compNode" presStyleCnt="0"/>
      <dgm:spPr/>
    </dgm:pt>
    <dgm:pt modelId="{34B431D4-A2D8-4F17-9D22-F67D014A9124}" type="pres">
      <dgm:prSet presAssocID="{6830AE16-CD3D-45E3-B65B-32C59ED593A6}" presName="bgRect" presStyleLbl="bgShp" presStyleIdx="1" presStyleCnt="2"/>
      <dgm:spPr/>
    </dgm:pt>
    <dgm:pt modelId="{7144F50B-68CC-4F6F-81EA-1EEA4BDD0B60}" type="pres">
      <dgm:prSet presAssocID="{6830AE16-CD3D-45E3-B65B-32C59ED593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C495BA6-D3AD-4C51-8958-F78363C58C47}" type="pres">
      <dgm:prSet presAssocID="{6830AE16-CD3D-45E3-B65B-32C59ED593A6}" presName="spaceRect" presStyleCnt="0"/>
      <dgm:spPr/>
    </dgm:pt>
    <dgm:pt modelId="{93C294BD-1186-4A87-BE21-084938335805}" type="pres">
      <dgm:prSet presAssocID="{6830AE16-CD3D-45E3-B65B-32C59ED593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394ED11-92A6-4D31-88EE-24671B9EBE58}" srcId="{3E886AAF-6A1A-421B-BA97-A2AF7EB3A671}" destId="{6830AE16-CD3D-45E3-B65B-32C59ED593A6}" srcOrd="1" destOrd="0" parTransId="{92ADAD2A-3B83-456A-9E63-C37D02D757DA}" sibTransId="{76EC11F6-6D9B-4F22-8AC1-D7424C72C8D5}"/>
    <dgm:cxn modelId="{7A74142C-57E5-4872-B2BF-828A8C608260}" type="presOf" srcId="{E86FF495-96DB-4C12-9E79-131BDD10926A}" destId="{66BDFF19-AC76-4682-81D7-29B6AFF18703}" srcOrd="0" destOrd="0" presId="urn:microsoft.com/office/officeart/2018/2/layout/IconVerticalSolidList"/>
    <dgm:cxn modelId="{034C86A4-2850-49E3-9BBC-2D30A3C82E7D}" type="presOf" srcId="{6830AE16-CD3D-45E3-B65B-32C59ED593A6}" destId="{93C294BD-1186-4A87-BE21-084938335805}" srcOrd="0" destOrd="0" presId="urn:microsoft.com/office/officeart/2018/2/layout/IconVerticalSolidList"/>
    <dgm:cxn modelId="{746BF4B7-9013-42A0-A8A0-7655FF51CF03}" type="presOf" srcId="{3E886AAF-6A1A-421B-BA97-A2AF7EB3A671}" destId="{79E4DB76-3930-4164-B7DF-3CC611CFD3C2}" srcOrd="0" destOrd="0" presId="urn:microsoft.com/office/officeart/2018/2/layout/IconVerticalSolidList"/>
    <dgm:cxn modelId="{D184A9E1-CF0F-4FFF-BB48-A0E8841B3961}" srcId="{3E886AAF-6A1A-421B-BA97-A2AF7EB3A671}" destId="{E86FF495-96DB-4C12-9E79-131BDD10926A}" srcOrd="0" destOrd="0" parTransId="{B281766D-E673-4EA6-A019-C1666B702709}" sibTransId="{F1F7006B-DB78-4F88-A48F-9D45DD639A83}"/>
    <dgm:cxn modelId="{13883901-796B-4B7B-AE06-743AA8F5D2C5}" type="presParOf" srcId="{79E4DB76-3930-4164-B7DF-3CC611CFD3C2}" destId="{FFA51751-1F9D-4737-8A50-E551D7674816}" srcOrd="0" destOrd="0" presId="urn:microsoft.com/office/officeart/2018/2/layout/IconVerticalSolidList"/>
    <dgm:cxn modelId="{0E59D538-83D1-4332-A798-041F269EF9AB}" type="presParOf" srcId="{FFA51751-1F9D-4737-8A50-E551D7674816}" destId="{ABBCBB9F-5533-44F8-AF07-3EF2F16EC436}" srcOrd="0" destOrd="0" presId="urn:microsoft.com/office/officeart/2018/2/layout/IconVerticalSolidList"/>
    <dgm:cxn modelId="{321D7CF0-D7DD-4408-8D53-BFC40C478271}" type="presParOf" srcId="{FFA51751-1F9D-4737-8A50-E551D7674816}" destId="{B9591ACC-79AB-4AE9-A265-1D9722253A5A}" srcOrd="1" destOrd="0" presId="urn:microsoft.com/office/officeart/2018/2/layout/IconVerticalSolidList"/>
    <dgm:cxn modelId="{ACAC52F8-E97D-41E9-B49C-E4F2653A46A4}" type="presParOf" srcId="{FFA51751-1F9D-4737-8A50-E551D7674816}" destId="{D5F70405-FB6A-45CA-926D-35B5B36CB086}" srcOrd="2" destOrd="0" presId="urn:microsoft.com/office/officeart/2018/2/layout/IconVerticalSolidList"/>
    <dgm:cxn modelId="{513AEB27-CC7A-4468-ACA2-BAB28B070BE6}" type="presParOf" srcId="{FFA51751-1F9D-4737-8A50-E551D7674816}" destId="{66BDFF19-AC76-4682-81D7-29B6AFF18703}" srcOrd="3" destOrd="0" presId="urn:microsoft.com/office/officeart/2018/2/layout/IconVerticalSolidList"/>
    <dgm:cxn modelId="{58BCFB64-30B7-477B-B682-FAF42E9947D8}" type="presParOf" srcId="{79E4DB76-3930-4164-B7DF-3CC611CFD3C2}" destId="{3DEF6172-AEB6-478E-9405-D065AC135EFA}" srcOrd="1" destOrd="0" presId="urn:microsoft.com/office/officeart/2018/2/layout/IconVerticalSolidList"/>
    <dgm:cxn modelId="{90CE890C-FAAA-4EED-B0EA-B35A3B969ECB}" type="presParOf" srcId="{79E4DB76-3930-4164-B7DF-3CC611CFD3C2}" destId="{7B41B20D-9E77-48BA-82FC-A79CBCF36A1B}" srcOrd="2" destOrd="0" presId="urn:microsoft.com/office/officeart/2018/2/layout/IconVerticalSolidList"/>
    <dgm:cxn modelId="{FA4C7D78-BCAB-4356-A53E-85B4A67E8E36}" type="presParOf" srcId="{7B41B20D-9E77-48BA-82FC-A79CBCF36A1B}" destId="{34B431D4-A2D8-4F17-9D22-F67D014A9124}" srcOrd="0" destOrd="0" presId="urn:microsoft.com/office/officeart/2018/2/layout/IconVerticalSolidList"/>
    <dgm:cxn modelId="{47F6E91D-3328-4666-A0DA-A1C48C0116B8}" type="presParOf" srcId="{7B41B20D-9E77-48BA-82FC-A79CBCF36A1B}" destId="{7144F50B-68CC-4F6F-81EA-1EEA4BDD0B60}" srcOrd="1" destOrd="0" presId="urn:microsoft.com/office/officeart/2018/2/layout/IconVerticalSolidList"/>
    <dgm:cxn modelId="{8F39EFBB-B438-4D69-A49B-2EBF1F15B516}" type="presParOf" srcId="{7B41B20D-9E77-48BA-82FC-A79CBCF36A1B}" destId="{9C495BA6-D3AD-4C51-8958-F78363C58C47}" srcOrd="2" destOrd="0" presId="urn:microsoft.com/office/officeart/2018/2/layout/IconVerticalSolidList"/>
    <dgm:cxn modelId="{ABFA5F38-58AD-4C5A-BC8F-F1E017E613FD}" type="presParOf" srcId="{7B41B20D-9E77-48BA-82FC-A79CBCF36A1B}" destId="{93C294BD-1186-4A87-BE21-0849383358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96C236-8663-448C-BCCB-CA645DF2600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67292E-5C21-4FE3-82D6-D0112268F79D}">
      <dgm:prSet/>
      <dgm:spPr/>
      <dgm:t>
        <a:bodyPr/>
        <a:lstStyle/>
        <a:p>
          <a:r>
            <a:rPr lang="en-GB"/>
            <a:t>If there is a production A -&gt; αXβ, then everything in First(β) except for ε is in Follow(X).</a:t>
          </a:r>
          <a:endParaRPr lang="en-US"/>
        </a:p>
      </dgm:t>
    </dgm:pt>
    <dgm:pt modelId="{69F3BA44-E013-421A-AC56-E9A9AFFA0BB8}" type="parTrans" cxnId="{BE92E974-6EED-449A-A061-2904C8593334}">
      <dgm:prSet/>
      <dgm:spPr/>
      <dgm:t>
        <a:bodyPr/>
        <a:lstStyle/>
        <a:p>
          <a:endParaRPr lang="en-US"/>
        </a:p>
      </dgm:t>
    </dgm:pt>
    <dgm:pt modelId="{44B03C35-A312-4068-8143-30AD80B1527B}" type="sibTrans" cxnId="{BE92E974-6EED-449A-A061-2904C8593334}">
      <dgm:prSet/>
      <dgm:spPr/>
      <dgm:t>
        <a:bodyPr/>
        <a:lstStyle/>
        <a:p>
          <a:endParaRPr lang="en-US"/>
        </a:p>
      </dgm:t>
    </dgm:pt>
    <dgm:pt modelId="{12B213B6-4F4A-4522-8382-7FECFABC0E73}">
      <dgm:prSet/>
      <dgm:spPr/>
      <dgm:t>
        <a:bodyPr/>
        <a:lstStyle/>
        <a:p>
          <a:r>
            <a:rPr lang="en-GB"/>
            <a:t>If there is a production A -&gt; αX or A -&gt; αXβ where β =&gt;* ε (β derives the empty string), then everything in Follow(A) is also in Follow(X).</a:t>
          </a:r>
          <a:endParaRPr lang="en-US"/>
        </a:p>
      </dgm:t>
    </dgm:pt>
    <dgm:pt modelId="{54EC3947-B3E3-40C7-9236-D1ACF448CC58}" type="parTrans" cxnId="{C5F7328B-6579-47B8-A9E7-90628DEE8860}">
      <dgm:prSet/>
      <dgm:spPr/>
      <dgm:t>
        <a:bodyPr/>
        <a:lstStyle/>
        <a:p>
          <a:endParaRPr lang="en-US"/>
        </a:p>
      </dgm:t>
    </dgm:pt>
    <dgm:pt modelId="{90420AE6-9F33-41C6-B8F6-F019457032F8}" type="sibTrans" cxnId="{C5F7328B-6579-47B8-A9E7-90628DEE8860}">
      <dgm:prSet/>
      <dgm:spPr/>
      <dgm:t>
        <a:bodyPr/>
        <a:lstStyle/>
        <a:p>
          <a:endParaRPr lang="en-US"/>
        </a:p>
      </dgm:t>
    </dgm:pt>
    <dgm:pt modelId="{D6A2E3CD-C975-4C6C-8F39-419744C47F14}" type="pres">
      <dgm:prSet presAssocID="{A796C236-8663-448C-BCCB-CA645DF2600B}" presName="Name0" presStyleCnt="0">
        <dgm:presLayoutVars>
          <dgm:dir/>
          <dgm:resizeHandles val="exact"/>
        </dgm:presLayoutVars>
      </dgm:prSet>
      <dgm:spPr/>
    </dgm:pt>
    <dgm:pt modelId="{DE5FA7CD-C203-4946-A693-ADBB114B3BB9}" type="pres">
      <dgm:prSet presAssocID="{6567292E-5C21-4FE3-82D6-D0112268F79D}" presName="node" presStyleLbl="node1" presStyleIdx="0" presStyleCnt="2">
        <dgm:presLayoutVars>
          <dgm:bulletEnabled val="1"/>
        </dgm:presLayoutVars>
      </dgm:prSet>
      <dgm:spPr/>
    </dgm:pt>
    <dgm:pt modelId="{3BE0B751-D461-4308-A5D2-5D87A8CA4DB4}" type="pres">
      <dgm:prSet presAssocID="{44B03C35-A312-4068-8143-30AD80B1527B}" presName="sibTrans" presStyleLbl="sibTrans1D1" presStyleIdx="0" presStyleCnt="1"/>
      <dgm:spPr/>
    </dgm:pt>
    <dgm:pt modelId="{6B19696B-2545-49D4-8F2F-0EC9AB9A6F9D}" type="pres">
      <dgm:prSet presAssocID="{44B03C35-A312-4068-8143-30AD80B1527B}" presName="connectorText" presStyleLbl="sibTrans1D1" presStyleIdx="0" presStyleCnt="1"/>
      <dgm:spPr/>
    </dgm:pt>
    <dgm:pt modelId="{FA177DA0-A907-48C6-8DFE-4D66E7984AF8}" type="pres">
      <dgm:prSet presAssocID="{12B213B6-4F4A-4522-8382-7FECFABC0E73}" presName="node" presStyleLbl="node1" presStyleIdx="1" presStyleCnt="2">
        <dgm:presLayoutVars>
          <dgm:bulletEnabled val="1"/>
        </dgm:presLayoutVars>
      </dgm:prSet>
      <dgm:spPr/>
    </dgm:pt>
  </dgm:ptLst>
  <dgm:cxnLst>
    <dgm:cxn modelId="{C359432A-3A58-4D67-A9CB-562D2D6B3555}" type="presOf" srcId="{12B213B6-4F4A-4522-8382-7FECFABC0E73}" destId="{FA177DA0-A907-48C6-8DFE-4D66E7984AF8}" srcOrd="0" destOrd="0" presId="urn:microsoft.com/office/officeart/2016/7/layout/RepeatingBendingProcessNew"/>
    <dgm:cxn modelId="{47FEDA3D-C36E-4CD5-A6EE-AAF1F49CD9C5}" type="presOf" srcId="{A796C236-8663-448C-BCCB-CA645DF2600B}" destId="{D6A2E3CD-C975-4C6C-8F39-419744C47F14}" srcOrd="0" destOrd="0" presId="urn:microsoft.com/office/officeart/2016/7/layout/RepeatingBendingProcessNew"/>
    <dgm:cxn modelId="{F8A50945-B484-4418-9633-7DFCE4CEEADE}" type="presOf" srcId="{44B03C35-A312-4068-8143-30AD80B1527B}" destId="{3BE0B751-D461-4308-A5D2-5D87A8CA4DB4}" srcOrd="0" destOrd="0" presId="urn:microsoft.com/office/officeart/2016/7/layout/RepeatingBendingProcessNew"/>
    <dgm:cxn modelId="{BE92E974-6EED-449A-A061-2904C8593334}" srcId="{A796C236-8663-448C-BCCB-CA645DF2600B}" destId="{6567292E-5C21-4FE3-82D6-D0112268F79D}" srcOrd="0" destOrd="0" parTransId="{69F3BA44-E013-421A-AC56-E9A9AFFA0BB8}" sibTransId="{44B03C35-A312-4068-8143-30AD80B1527B}"/>
    <dgm:cxn modelId="{ACC39F80-A291-44EA-AFEB-97DAE0B965EF}" type="presOf" srcId="{6567292E-5C21-4FE3-82D6-D0112268F79D}" destId="{DE5FA7CD-C203-4946-A693-ADBB114B3BB9}" srcOrd="0" destOrd="0" presId="urn:microsoft.com/office/officeart/2016/7/layout/RepeatingBendingProcessNew"/>
    <dgm:cxn modelId="{C5F7328B-6579-47B8-A9E7-90628DEE8860}" srcId="{A796C236-8663-448C-BCCB-CA645DF2600B}" destId="{12B213B6-4F4A-4522-8382-7FECFABC0E73}" srcOrd="1" destOrd="0" parTransId="{54EC3947-B3E3-40C7-9236-D1ACF448CC58}" sibTransId="{90420AE6-9F33-41C6-B8F6-F019457032F8}"/>
    <dgm:cxn modelId="{7AE351FD-D6C2-4D2E-82FE-0CFCE76E8D31}" type="presOf" srcId="{44B03C35-A312-4068-8143-30AD80B1527B}" destId="{6B19696B-2545-49D4-8F2F-0EC9AB9A6F9D}" srcOrd="1" destOrd="0" presId="urn:microsoft.com/office/officeart/2016/7/layout/RepeatingBendingProcessNew"/>
    <dgm:cxn modelId="{ACB43E20-1360-4FD4-985E-F2F234529E66}" type="presParOf" srcId="{D6A2E3CD-C975-4C6C-8F39-419744C47F14}" destId="{DE5FA7CD-C203-4946-A693-ADBB114B3BB9}" srcOrd="0" destOrd="0" presId="urn:microsoft.com/office/officeart/2016/7/layout/RepeatingBendingProcessNew"/>
    <dgm:cxn modelId="{0A8B391A-7104-43BC-A5CF-C529BBD5E1EF}" type="presParOf" srcId="{D6A2E3CD-C975-4C6C-8F39-419744C47F14}" destId="{3BE0B751-D461-4308-A5D2-5D87A8CA4DB4}" srcOrd="1" destOrd="0" presId="urn:microsoft.com/office/officeart/2016/7/layout/RepeatingBendingProcessNew"/>
    <dgm:cxn modelId="{5C11FBB7-56E4-41E8-89B7-F7964A7390EB}" type="presParOf" srcId="{3BE0B751-D461-4308-A5D2-5D87A8CA4DB4}" destId="{6B19696B-2545-49D4-8F2F-0EC9AB9A6F9D}" srcOrd="0" destOrd="0" presId="urn:microsoft.com/office/officeart/2016/7/layout/RepeatingBendingProcessNew"/>
    <dgm:cxn modelId="{161F84F8-9B5D-405A-8A29-96D468876552}" type="presParOf" srcId="{D6A2E3CD-C975-4C6C-8F39-419744C47F14}" destId="{FA177DA0-A907-48C6-8DFE-4D66E7984AF8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C2498-FF38-4F73-B22C-C160A4ECFA05}">
      <dsp:nvSpPr>
        <dsp:cNvPr id="0" name=""/>
        <dsp:cNvSpPr/>
      </dsp:nvSpPr>
      <dsp:spPr>
        <a:xfrm>
          <a:off x="4704" y="391581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1. </a:t>
          </a:r>
          <a:r>
            <a:rPr lang="en-GB" sz="2300" b="1" kern="1200" dirty="0">
              <a:latin typeface="Corbel" panose="020B0503020204020204"/>
            </a:rPr>
            <a:t>First and Follow</a:t>
          </a:r>
          <a:endParaRPr lang="en-US" sz="2300" b="0" kern="1200" dirty="0">
            <a:latin typeface="Corbel" panose="020B0503020204020204"/>
          </a:endParaRPr>
        </a:p>
      </dsp:txBody>
      <dsp:txXfrm>
        <a:off x="40852" y="427729"/>
        <a:ext cx="1984663" cy="1161879"/>
      </dsp:txXfrm>
    </dsp:sp>
    <dsp:sp modelId="{D471B906-60D2-4639-8C01-19B90925460B}">
      <dsp:nvSpPr>
        <dsp:cNvPr id="0" name=""/>
        <dsp:cNvSpPr/>
      </dsp:nvSpPr>
      <dsp:spPr>
        <a:xfrm>
          <a:off x="2242677" y="75360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42677" y="855630"/>
        <a:ext cx="305253" cy="306076"/>
      </dsp:txXfrm>
    </dsp:sp>
    <dsp:sp modelId="{647D32D0-1D84-4420-965B-2B81960EC054}">
      <dsp:nvSpPr>
        <dsp:cNvPr id="0" name=""/>
        <dsp:cNvSpPr/>
      </dsp:nvSpPr>
      <dsp:spPr>
        <a:xfrm>
          <a:off x="2884448" y="391581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513423"/>
            <a:satOff val="3532"/>
            <a:lumOff val="39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2. Rules for First Set</a:t>
          </a:r>
        </a:p>
      </dsp:txBody>
      <dsp:txXfrm>
        <a:off x="2920596" y="427729"/>
        <a:ext cx="1984663" cy="1161879"/>
      </dsp:txXfrm>
    </dsp:sp>
    <dsp:sp modelId="{49C69AF6-AB6C-42EC-9D53-BB774175C626}">
      <dsp:nvSpPr>
        <dsp:cNvPr id="0" name=""/>
        <dsp:cNvSpPr/>
      </dsp:nvSpPr>
      <dsp:spPr>
        <a:xfrm>
          <a:off x="5122420" y="75360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122420" y="855630"/>
        <a:ext cx="305253" cy="306076"/>
      </dsp:txXfrm>
    </dsp:sp>
    <dsp:sp modelId="{B6EE331A-DB10-4933-9429-1AD0C3892DA7}">
      <dsp:nvSpPr>
        <dsp:cNvPr id="0" name=""/>
        <dsp:cNvSpPr/>
      </dsp:nvSpPr>
      <dsp:spPr>
        <a:xfrm>
          <a:off x="5764192" y="391581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1026846"/>
            <a:satOff val="7063"/>
            <a:lumOff val="78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3</a:t>
          </a:r>
          <a:r>
            <a:rPr lang="en-GB" sz="2300" b="1" kern="1200" dirty="0"/>
            <a:t>. </a:t>
          </a:r>
          <a:r>
            <a:rPr lang="en-GB" sz="2300" b="1" kern="1200" dirty="0">
              <a:latin typeface="Corbel" panose="020B0503020204020204"/>
            </a:rPr>
            <a:t>Rules for Follow Set</a:t>
          </a:r>
          <a:endParaRPr lang="en-US" sz="2300" kern="1200" dirty="0"/>
        </a:p>
      </dsp:txBody>
      <dsp:txXfrm>
        <a:off x="5800340" y="427729"/>
        <a:ext cx="1984663" cy="1161879"/>
      </dsp:txXfrm>
    </dsp:sp>
    <dsp:sp modelId="{2A0A51CE-ECA0-4F1B-99B2-EA3E7BEBD2E2}">
      <dsp:nvSpPr>
        <dsp:cNvPr id="0" name=""/>
        <dsp:cNvSpPr/>
      </dsp:nvSpPr>
      <dsp:spPr>
        <a:xfrm>
          <a:off x="8002164" y="75360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02164" y="855630"/>
        <a:ext cx="305253" cy="306076"/>
      </dsp:txXfrm>
    </dsp:sp>
    <dsp:sp modelId="{D873BE22-A2BD-4FEB-9438-B34DBDF6951F}">
      <dsp:nvSpPr>
        <dsp:cNvPr id="0" name=""/>
        <dsp:cNvSpPr/>
      </dsp:nvSpPr>
      <dsp:spPr>
        <a:xfrm>
          <a:off x="8643936" y="391581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1540269"/>
            <a:satOff val="10595"/>
            <a:lumOff val="1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4</a:t>
          </a:r>
          <a:r>
            <a:rPr lang="en-GB" sz="2300" b="1" kern="1200" dirty="0"/>
            <a:t>. </a:t>
          </a:r>
          <a:r>
            <a:rPr lang="en-GB" sz="2300" b="1" kern="1200" dirty="0">
              <a:latin typeface="Corbel" panose="020B0503020204020204"/>
            </a:rPr>
            <a:t>Example for First and Follow</a:t>
          </a:r>
          <a:endParaRPr lang="en-US" sz="2300" kern="1200" dirty="0"/>
        </a:p>
      </dsp:txBody>
      <dsp:txXfrm>
        <a:off x="8680084" y="427729"/>
        <a:ext cx="1984663" cy="1161879"/>
      </dsp:txXfrm>
    </dsp:sp>
    <dsp:sp modelId="{7DB53664-EA9F-4335-9BF0-0D8074BC5E21}">
      <dsp:nvSpPr>
        <dsp:cNvPr id="0" name=""/>
        <dsp:cNvSpPr/>
      </dsp:nvSpPr>
      <dsp:spPr>
        <a:xfrm rot="5400000">
          <a:off x="9454378" y="1769744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9519378" y="1806769"/>
        <a:ext cx="306076" cy="305253"/>
      </dsp:txXfrm>
    </dsp:sp>
    <dsp:sp modelId="{96A07B6B-3986-4B72-82A0-68665EC0B312}">
      <dsp:nvSpPr>
        <dsp:cNvPr id="0" name=""/>
        <dsp:cNvSpPr/>
      </dsp:nvSpPr>
      <dsp:spPr>
        <a:xfrm>
          <a:off x="8643936" y="2448540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2053692"/>
            <a:satOff val="14127"/>
            <a:lumOff val="15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5</a:t>
          </a:r>
          <a:r>
            <a:rPr lang="en-GB" sz="2300" b="1" kern="1200" dirty="0"/>
            <a:t>. </a:t>
          </a:r>
          <a:r>
            <a:rPr lang="en-GB" sz="2300" b="1" kern="1200" dirty="0">
              <a:latin typeface="Corbel" panose="020B0503020204020204"/>
            </a:rPr>
            <a:t>LL(1)</a:t>
          </a:r>
          <a:r>
            <a:rPr lang="en-GB" sz="2300" b="1" kern="1200" dirty="0"/>
            <a:t> </a:t>
          </a:r>
          <a:r>
            <a:rPr lang="en-GB" sz="2300" b="1" kern="1200" dirty="0">
              <a:latin typeface="Corbel" panose="020B0503020204020204"/>
            </a:rPr>
            <a:t>Parsing</a:t>
          </a:r>
          <a:endParaRPr lang="en-US" sz="2300" b="0" kern="1200" dirty="0">
            <a:latin typeface="Corbel" panose="020B0503020204020204"/>
          </a:endParaRPr>
        </a:p>
      </dsp:txBody>
      <dsp:txXfrm>
        <a:off x="8680084" y="2484688"/>
        <a:ext cx="1984663" cy="1161879"/>
      </dsp:txXfrm>
    </dsp:sp>
    <dsp:sp modelId="{6C2D0237-A77E-4DED-92E6-F173B7B2BE16}">
      <dsp:nvSpPr>
        <dsp:cNvPr id="0" name=""/>
        <dsp:cNvSpPr/>
      </dsp:nvSpPr>
      <dsp:spPr>
        <a:xfrm rot="10800000">
          <a:off x="8026848" y="281056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157670" y="2912590"/>
        <a:ext cx="305253" cy="306076"/>
      </dsp:txXfrm>
    </dsp:sp>
    <dsp:sp modelId="{816C6DC6-4FDE-4EB6-B490-591750FC7264}">
      <dsp:nvSpPr>
        <dsp:cNvPr id="0" name=""/>
        <dsp:cNvSpPr/>
      </dsp:nvSpPr>
      <dsp:spPr>
        <a:xfrm>
          <a:off x="5764192" y="2448540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2567115"/>
            <a:satOff val="17659"/>
            <a:lumOff val="196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6</a:t>
          </a:r>
          <a:r>
            <a:rPr lang="en-GB" sz="2300" b="1" kern="1200" dirty="0"/>
            <a:t>. </a:t>
          </a:r>
          <a:r>
            <a:rPr lang="en-GB" sz="2300" b="1" kern="1200" dirty="0">
              <a:latin typeface="Corbel" panose="020B0503020204020204"/>
            </a:rPr>
            <a:t>Lr(0) Parsing</a:t>
          </a:r>
          <a:endParaRPr lang="en-US" sz="2300" kern="1200" dirty="0"/>
        </a:p>
      </dsp:txBody>
      <dsp:txXfrm>
        <a:off x="5800340" y="2484688"/>
        <a:ext cx="1984663" cy="1161879"/>
      </dsp:txXfrm>
    </dsp:sp>
    <dsp:sp modelId="{5D450019-FD61-4791-B6F4-41A693F586A3}">
      <dsp:nvSpPr>
        <dsp:cNvPr id="0" name=""/>
        <dsp:cNvSpPr/>
      </dsp:nvSpPr>
      <dsp:spPr>
        <a:xfrm rot="10800000">
          <a:off x="5147104" y="281056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277926" y="2912590"/>
        <a:ext cx="305253" cy="306076"/>
      </dsp:txXfrm>
    </dsp:sp>
    <dsp:sp modelId="{819F6E49-89E1-4EEA-BFFA-2C8F195738BD}">
      <dsp:nvSpPr>
        <dsp:cNvPr id="0" name=""/>
        <dsp:cNvSpPr/>
      </dsp:nvSpPr>
      <dsp:spPr>
        <a:xfrm>
          <a:off x="2884448" y="2448540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3080538"/>
            <a:satOff val="21190"/>
            <a:lumOff val="2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7</a:t>
          </a:r>
          <a:r>
            <a:rPr lang="en-GB" sz="2300" b="1" kern="1200" dirty="0"/>
            <a:t>. </a:t>
          </a:r>
          <a:r>
            <a:rPr lang="en-GB" sz="2300" b="1" kern="1200" dirty="0">
              <a:latin typeface="Corbel" panose="020B0503020204020204"/>
            </a:rPr>
            <a:t>LL(1) and LR(0) Comparism</a:t>
          </a:r>
          <a:endParaRPr lang="en-US" sz="2300" kern="1200" dirty="0"/>
        </a:p>
      </dsp:txBody>
      <dsp:txXfrm>
        <a:off x="2920596" y="2484688"/>
        <a:ext cx="1984663" cy="1161879"/>
      </dsp:txXfrm>
    </dsp:sp>
    <dsp:sp modelId="{91142E4A-ED19-47BE-9EB0-9A19F774023F}">
      <dsp:nvSpPr>
        <dsp:cNvPr id="0" name=""/>
        <dsp:cNvSpPr/>
      </dsp:nvSpPr>
      <dsp:spPr>
        <a:xfrm rot="10800000">
          <a:off x="2267360" y="2810565"/>
          <a:ext cx="436075" cy="51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398182" y="2912590"/>
        <a:ext cx="305253" cy="306076"/>
      </dsp:txXfrm>
    </dsp:sp>
    <dsp:sp modelId="{C1E97B6E-C7BE-4849-95A3-F72AC7C64662}">
      <dsp:nvSpPr>
        <dsp:cNvPr id="0" name=""/>
        <dsp:cNvSpPr/>
      </dsp:nvSpPr>
      <dsp:spPr>
        <a:xfrm>
          <a:off x="4704" y="2448540"/>
          <a:ext cx="2056959" cy="1234175"/>
        </a:xfrm>
        <a:prstGeom prst="roundRect">
          <a:avLst>
            <a:gd name="adj" fmla="val 10000"/>
          </a:avLst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latin typeface="Corbel" panose="020B0503020204020204"/>
            </a:rPr>
            <a:t>8</a:t>
          </a:r>
          <a:r>
            <a:rPr lang="en-GB" sz="2300" b="1" kern="1200" dirty="0"/>
            <a:t>.</a:t>
          </a:r>
          <a:r>
            <a:rPr lang="en-GB" sz="2300" b="1" kern="1200" dirty="0">
              <a:latin typeface="Corbel"/>
              <a:ea typeface="Calibri"/>
              <a:cs typeface="Calibri"/>
            </a:rPr>
            <a:t> Conclusion</a:t>
          </a:r>
          <a:endParaRPr lang="en-GB" sz="2300" kern="1200" dirty="0">
            <a:latin typeface="Calibri"/>
            <a:ea typeface="Calibri"/>
            <a:cs typeface="Calibri"/>
          </a:endParaRPr>
        </a:p>
      </dsp:txBody>
      <dsp:txXfrm>
        <a:off x="40852" y="2484688"/>
        <a:ext cx="1984663" cy="1161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CBB9F-5533-44F8-AF07-3EF2F16EC436}">
      <dsp:nvSpPr>
        <dsp:cNvPr id="0" name=""/>
        <dsp:cNvSpPr/>
      </dsp:nvSpPr>
      <dsp:spPr>
        <a:xfrm>
          <a:off x="0" y="719007"/>
          <a:ext cx="10477116" cy="1327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91ACC-79AB-4AE9-A265-1D9722253A5A}">
      <dsp:nvSpPr>
        <dsp:cNvPr id="0" name=""/>
        <dsp:cNvSpPr/>
      </dsp:nvSpPr>
      <dsp:spPr>
        <a:xfrm>
          <a:off x="401537" y="1017671"/>
          <a:ext cx="730068" cy="730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DFF19-AC76-4682-81D7-29B6AFF18703}">
      <dsp:nvSpPr>
        <dsp:cNvPr id="0" name=""/>
        <dsp:cNvSpPr/>
      </dsp:nvSpPr>
      <dsp:spPr>
        <a:xfrm>
          <a:off x="1533144" y="719007"/>
          <a:ext cx="8943972" cy="132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3" tIns="140483" rIns="140483" bIns="1404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If X is a terminal, First(X) = {X}.</a:t>
          </a:r>
          <a:endParaRPr lang="en-US" sz="2500" kern="1200"/>
        </a:p>
      </dsp:txBody>
      <dsp:txXfrm>
        <a:off x="1533144" y="719007"/>
        <a:ext cx="8943972" cy="1327397"/>
      </dsp:txXfrm>
    </dsp:sp>
    <dsp:sp modelId="{34B431D4-A2D8-4F17-9D22-F67D014A9124}">
      <dsp:nvSpPr>
        <dsp:cNvPr id="0" name=""/>
        <dsp:cNvSpPr/>
      </dsp:nvSpPr>
      <dsp:spPr>
        <a:xfrm>
          <a:off x="0" y="2378254"/>
          <a:ext cx="10477116" cy="13273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4F50B-68CC-4F6F-81EA-1EEA4BDD0B60}">
      <dsp:nvSpPr>
        <dsp:cNvPr id="0" name=""/>
        <dsp:cNvSpPr/>
      </dsp:nvSpPr>
      <dsp:spPr>
        <a:xfrm>
          <a:off x="401537" y="2676918"/>
          <a:ext cx="730068" cy="730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294BD-1186-4A87-BE21-084938335805}">
      <dsp:nvSpPr>
        <dsp:cNvPr id="0" name=""/>
        <dsp:cNvSpPr/>
      </dsp:nvSpPr>
      <dsp:spPr>
        <a:xfrm>
          <a:off x="1533144" y="2378254"/>
          <a:ext cx="8943972" cy="1327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3" tIns="140483" rIns="140483" bIns="14048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If X -&gt; ε (epsilon, empty string) is a production, ε is in First(X)</a:t>
          </a:r>
          <a:endParaRPr lang="en-US" sz="2500" kern="1200"/>
        </a:p>
      </dsp:txBody>
      <dsp:txXfrm>
        <a:off x="1533144" y="2378254"/>
        <a:ext cx="8943972" cy="1327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0B751-D461-4308-A5D2-5D87A8CA4DB4}">
      <dsp:nvSpPr>
        <dsp:cNvPr id="0" name=""/>
        <dsp:cNvSpPr/>
      </dsp:nvSpPr>
      <dsp:spPr>
        <a:xfrm>
          <a:off x="4367163" y="1984240"/>
          <a:ext cx="9737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7379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8949" y="2024938"/>
        <a:ext cx="50219" cy="10043"/>
      </dsp:txXfrm>
    </dsp:sp>
    <dsp:sp modelId="{DE5FA7CD-C203-4946-A693-ADBB114B3BB9}">
      <dsp:nvSpPr>
        <dsp:cNvPr id="0" name=""/>
        <dsp:cNvSpPr/>
      </dsp:nvSpPr>
      <dsp:spPr>
        <a:xfrm>
          <a:off x="2045" y="719884"/>
          <a:ext cx="4366918" cy="26201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83" tIns="224612" rIns="213983" bIns="2246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there is a production A -&gt; αXβ, then everything in First(β) except for ε is in Follow(X).</a:t>
          </a:r>
          <a:endParaRPr lang="en-US" sz="2600" kern="1200"/>
        </a:p>
      </dsp:txBody>
      <dsp:txXfrm>
        <a:off x="2045" y="719884"/>
        <a:ext cx="4366918" cy="2620151"/>
      </dsp:txXfrm>
    </dsp:sp>
    <dsp:sp modelId="{FA177DA0-A907-48C6-8DFE-4D66E7984AF8}">
      <dsp:nvSpPr>
        <dsp:cNvPr id="0" name=""/>
        <dsp:cNvSpPr/>
      </dsp:nvSpPr>
      <dsp:spPr>
        <a:xfrm>
          <a:off x="5373355" y="719884"/>
          <a:ext cx="4366918" cy="2620151"/>
        </a:xfrm>
        <a:prstGeom prst="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83" tIns="224612" rIns="213983" bIns="2246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If there is a production A -&gt; αX or A -&gt; αXβ where β =&gt;* ε (β derives the empty string), then everything in Follow(A) is also in Follow(X).</a:t>
          </a:r>
          <a:endParaRPr lang="en-US" sz="2600" kern="1200"/>
        </a:p>
      </dsp:txBody>
      <dsp:txXfrm>
        <a:off x="5373355" y="719884"/>
        <a:ext cx="4366918" cy="262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8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1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0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2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73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5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3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9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73695"/>
            <a:ext cx="9144000" cy="5415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 sz="4000" b="1" dirty="0">
                <a:ea typeface="+mn-lt"/>
                <a:cs typeface="+mn-lt"/>
              </a:rPr>
              <a:t>Parsing Concepts: First, Follow, LL(1) and LR(0)</a:t>
            </a:r>
            <a:endParaRPr lang="en-US" b="1" dirty="0">
              <a:ea typeface="+mn-lt"/>
              <a:cs typeface="+mn-lt"/>
            </a:endParaRPr>
          </a:p>
          <a:p>
            <a:pPr algn="l"/>
            <a:endParaRPr lang="en-GB" sz="2000" b="1" dirty="0"/>
          </a:p>
          <a:p>
            <a:pPr algn="l"/>
            <a:r>
              <a:rPr lang="en-GB" sz="2000" b="1" dirty="0"/>
              <a:t>                </a:t>
            </a:r>
            <a:r>
              <a:rPr lang="en-GB" sz="2000" b="1" dirty="0">
                <a:latin typeface="Aptos"/>
              </a:rPr>
              <a:t>Abu Hanzala                                    Walid Hasan                      Anamika Hossain                   </a:t>
            </a:r>
            <a:endParaRPr lang="en-GB" dirty="0">
              <a:latin typeface="Aptos"/>
            </a:endParaRPr>
          </a:p>
          <a:p>
            <a:pPr algn="l"/>
            <a:r>
              <a:rPr lang="en-GB" sz="2000" b="1" dirty="0">
                <a:latin typeface="Aptos"/>
              </a:rPr>
              <a:t>                211-15-4022                                      213 –15- 4275                     213-15-4246</a:t>
            </a:r>
            <a:endParaRPr lang="en-GB" sz="2000" dirty="0">
              <a:latin typeface="Aptos"/>
            </a:endParaRPr>
          </a:p>
          <a:p>
            <a:pPr algn="l"/>
            <a:endParaRPr lang="en-GB" sz="2000" b="1" dirty="0">
              <a:latin typeface="Aptos"/>
            </a:endParaRPr>
          </a:p>
          <a:p>
            <a:pPr algn="l"/>
            <a:r>
              <a:rPr lang="en-GB" sz="2000" b="1" dirty="0">
                <a:latin typeface="Aptos"/>
              </a:rPr>
              <a:t>                Mamunur Rashid                       Anik Hasan Rifat         </a:t>
            </a:r>
          </a:p>
          <a:p>
            <a:pPr algn="l"/>
            <a:r>
              <a:rPr lang="en-GB" sz="2000" b="1" dirty="0">
                <a:latin typeface="Aptos"/>
              </a:rPr>
              <a:t>                213-15-4556                                   213-15- 4267        </a:t>
            </a:r>
          </a:p>
          <a:p>
            <a:pPr algn="l"/>
            <a:endParaRPr lang="en-GB" sz="2000" b="1" dirty="0"/>
          </a:p>
          <a:p>
            <a:pPr algn="ctr"/>
            <a:r>
              <a:rPr lang="en-GB" sz="2000" b="1" dirty="0"/>
              <a:t>Course Code: </a:t>
            </a:r>
            <a:r>
              <a:rPr lang="en-GB" sz="2000" dirty="0">
                <a:latin typeface="Aptos"/>
              </a:rPr>
              <a:t>CSE331</a:t>
            </a:r>
          </a:p>
          <a:p>
            <a:pPr algn="ctr"/>
            <a:r>
              <a:rPr lang="en-GB" sz="2000" b="1" dirty="0"/>
              <a:t>Course Title: </a:t>
            </a:r>
            <a:r>
              <a:rPr lang="en-GB" sz="2000" dirty="0">
                <a:ea typeface="+mn-lt"/>
                <a:cs typeface="+mn-lt"/>
              </a:rPr>
              <a:t>Compiler Design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411EC02C-7689-4289-7818-7A583FF0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10067" b="56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39937-EE79-860B-3B07-9E833946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9099"/>
            <a:ext cx="3647493" cy="4965833"/>
          </a:xfrm>
        </p:spPr>
        <p:txBody>
          <a:bodyPr>
            <a:normAutofit/>
          </a:bodyPr>
          <a:lstStyle/>
          <a:p>
            <a:pPr algn="r"/>
            <a:r>
              <a:rPr lang="en-GB" b="1" dirty="0">
                <a:latin typeface="Calibri"/>
                <a:ea typeface="Calibri"/>
                <a:cs typeface="Calibri"/>
              </a:rPr>
              <a:t>Conclusion</a:t>
            </a:r>
            <a:endParaRPr lang="en-GB" b="1">
              <a:latin typeface="Calibri"/>
              <a:ea typeface="Calibri"/>
              <a:cs typeface="Calibri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C0D09-7FA9-AF7D-4104-801C079E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8" y="639099"/>
            <a:ext cx="6591346" cy="49658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20"/>
              </a:spcBef>
            </a:pPr>
            <a:r>
              <a:rPr lang="en-GB"/>
              <a:t>FIRST and FOLLOW sets help build predictive parsers.</a:t>
            </a:r>
          </a:p>
          <a:p>
            <a:pPr>
              <a:spcBef>
                <a:spcPts val="20"/>
              </a:spcBef>
              <a:buClr>
                <a:srgbClr val="1287C3"/>
              </a:buClr>
            </a:pPr>
            <a:r>
              <a:rPr lang="en-GB"/>
              <a:t>LL(1) is for top-down parsing, requires no ambiguity.</a:t>
            </a:r>
          </a:p>
          <a:p>
            <a:pPr>
              <a:buClr>
                <a:srgbClr val="1287C3"/>
              </a:buClr>
            </a:pPr>
            <a:r>
              <a:rPr lang="en-GB"/>
              <a:t>LR(0) is for bottom-up parsing, uses state machines.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383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CAF6BA-3441-900C-2BB7-740C37AE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718" y="924232"/>
            <a:ext cx="4954443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1324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F7A7-00C4-F1C8-CAEC-FDBB850E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369499"/>
            <a:ext cx="9742318" cy="1335655"/>
          </a:xfrm>
        </p:spPr>
        <p:txBody>
          <a:bodyPr>
            <a:normAutofit/>
          </a:bodyPr>
          <a:lstStyle/>
          <a:p>
            <a:r>
              <a:rPr lang="en-GB" b="1"/>
              <a:t>Table of Contents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6226FA3-B359-BE48-4C2F-84D969610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806522"/>
              </p:ext>
            </p:extLst>
          </p:nvPr>
        </p:nvGraphicFramePr>
        <p:xfrm>
          <a:off x="797423" y="1716902"/>
          <a:ext cx="10705601" cy="4074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6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77860-9314-7342-97E5-438473A7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159933"/>
          </a:xfrm>
        </p:spPr>
        <p:txBody>
          <a:bodyPr>
            <a:normAutofit/>
          </a:bodyPr>
          <a:lstStyle/>
          <a:p>
            <a:r>
              <a:rPr lang="en-GB" b="1" dirty="0"/>
              <a:t>First and Follow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39E5-1DC4-49C5-8EB8-C847ED15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1" y="1968101"/>
            <a:ext cx="7648572" cy="38230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First(X): </a:t>
            </a:r>
            <a:r>
              <a:rPr lang="en-GB" sz="2000" dirty="0">
                <a:ea typeface="+mn-lt"/>
                <a:cs typeface="+mn-lt"/>
              </a:rPr>
              <a:t>For a grammar symbol X, First(X) is the set of all terminals that can appear as the first symbol in any string derivable from X.</a:t>
            </a:r>
          </a:p>
          <a:p>
            <a:pPr marL="0" indent="0">
              <a:buNone/>
            </a:pPr>
            <a:r>
              <a:rPr lang="en-GB" sz="2000" b="1" dirty="0"/>
              <a:t>Follow(X):</a:t>
            </a:r>
            <a:r>
              <a:rPr lang="en-GB" sz="2000" dirty="0"/>
              <a:t> </a:t>
            </a:r>
            <a:r>
              <a:rPr lang="en-GB" sz="2000" dirty="0">
                <a:ea typeface="+mn-lt"/>
                <a:cs typeface="+mn-lt"/>
              </a:rPr>
              <a:t>For a non-terminal X, Follow(X) is the set of all terminals that can appear immediately to the right of X in any sentential form.</a:t>
            </a:r>
          </a:p>
          <a:p>
            <a:pPr marL="0" indent="0">
              <a:buNone/>
            </a:pPr>
            <a:r>
              <a:rPr lang="en-GB" sz="2000" b="1" dirty="0"/>
              <a:t>Why it's Important?</a:t>
            </a:r>
          </a:p>
          <a:p>
            <a:pPr marL="342900" indent="-342900"/>
            <a:r>
              <a:rPr lang="en-GB" sz="2000" dirty="0"/>
              <a:t>Top Down Parsing</a:t>
            </a:r>
          </a:p>
          <a:p>
            <a:pPr marL="342900" indent="-342900">
              <a:buClr>
                <a:srgbClr val="1287C3"/>
              </a:buClr>
            </a:pPr>
            <a:r>
              <a:rPr lang="en-GB" sz="2000" dirty="0"/>
              <a:t>Bottom Up Parsing</a:t>
            </a:r>
          </a:p>
        </p:txBody>
      </p:sp>
    </p:spTree>
    <p:extLst>
      <p:ext uri="{BB962C8B-B14F-4D97-AF65-F5344CB8AC3E}">
        <p14:creationId xmlns:p14="http://schemas.microsoft.com/office/powerpoint/2010/main" val="180862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25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6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878CB3-3129-0E45-8061-8E63A64B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07" y="685800"/>
            <a:ext cx="9890683" cy="1025745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Rules for First Set</a:t>
            </a:r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7F52B39-844C-0174-B30A-495EEA8AA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642967"/>
              </p:ext>
            </p:extLst>
          </p:nvPr>
        </p:nvGraphicFramePr>
        <p:xfrm>
          <a:off x="1025906" y="1366541"/>
          <a:ext cx="10477117" cy="442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4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6F1A-2AB9-A5B8-42CF-C11BC317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019355"/>
          </a:xfrm>
        </p:spPr>
        <p:txBody>
          <a:bodyPr>
            <a:normAutofit/>
          </a:bodyPr>
          <a:lstStyle/>
          <a:p>
            <a:r>
              <a:rPr lang="en-GB" b="1"/>
              <a:t>Rules for Follow Set</a:t>
            </a:r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58DE703D-9F8A-3B1C-5618-D72410E34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145896"/>
              </p:ext>
            </p:extLst>
          </p:nvPr>
        </p:nvGraphicFramePr>
        <p:xfrm>
          <a:off x="1760705" y="1731280"/>
          <a:ext cx="9742319" cy="4059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43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77D3-8D91-1F52-4FD8-CEA7C062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1421"/>
          </a:xfrm>
        </p:spPr>
        <p:txBody>
          <a:bodyPr>
            <a:normAutofit/>
          </a:bodyPr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Example for First and Follow</a:t>
            </a: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F9421C60-6839-81FA-1442-1EAAC3F1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47" y="1858735"/>
            <a:ext cx="3809297" cy="333374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74F7-57D8-C81C-29B1-EA25974C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979" y="1864178"/>
            <a:ext cx="5405045" cy="39270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 b="1" dirty="0">
                <a:ea typeface="+mn-lt"/>
                <a:cs typeface="+mn-lt"/>
              </a:rPr>
              <a:t>First(E):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E -&gt; T E'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First(E) = First(T) = First(F) = { (, id }</a:t>
            </a:r>
            <a:endParaRPr lang="en-GB" sz="1800" dirty="0"/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GB" sz="1800" b="1" dirty="0">
                <a:ea typeface="+mn-lt"/>
                <a:cs typeface="+mn-lt"/>
              </a:rPr>
              <a:t>Follow(E):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E -&gt; T E'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Follow(E) = First(E') = {+, ε}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Since E' can derive ε, Follow(E) also includes Follow(E') = Follow(E) = {+, $}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Therefore, Follow(E) = {+, $}</a:t>
            </a:r>
            <a:endParaRPr lang="en-GB" sz="1800" dirty="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8111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68F-C81B-BD4F-ED95-40D045C0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45544"/>
          </a:xfrm>
        </p:spPr>
        <p:txBody>
          <a:bodyPr>
            <a:noAutofit/>
          </a:bodyPr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LL(1) Parsing Table</a:t>
            </a:r>
            <a:endParaRPr lang="en-US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FB3688-C973-432B-B64A-F09BDE90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38" y="1802025"/>
            <a:ext cx="8917459" cy="3931509"/>
          </a:xfrm>
        </p:spPr>
      </p:pic>
    </p:spTree>
    <p:extLst>
      <p:ext uri="{BB962C8B-B14F-4D97-AF65-F5344CB8AC3E}">
        <p14:creationId xmlns:p14="http://schemas.microsoft.com/office/powerpoint/2010/main" val="33366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06FA-9935-A2CC-62DE-4DF96568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934" y="477062"/>
            <a:ext cx="10033090" cy="1109345"/>
          </a:xfrm>
        </p:spPr>
        <p:txBody>
          <a:bodyPr>
            <a:normAutofit/>
          </a:bodyPr>
          <a:lstStyle/>
          <a:p>
            <a:r>
              <a:rPr lang="en-GB" b="1">
                <a:latin typeface="Calibri"/>
                <a:ea typeface="Calibri"/>
                <a:cs typeface="Calibri"/>
              </a:rPr>
              <a:t>Lr(0) Parsing</a:t>
            </a:r>
            <a:endParaRPr lang="en-US"/>
          </a:p>
          <a:p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7664-2772-F8A2-23D5-ED16C880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8698"/>
            <a:ext cx="10018713" cy="434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latin typeface="Aptos"/>
              <a:ea typeface="+mn-lt"/>
              <a:cs typeface="+mn-lt"/>
            </a:endParaRPr>
          </a:p>
          <a:p>
            <a:pPr marL="0" indent="0">
              <a:buNone/>
            </a:pPr>
            <a:endParaRPr lang="en-GB" sz="1800" dirty="0"/>
          </a:p>
          <a:p>
            <a:pPr>
              <a:buNone/>
            </a:pPr>
            <a:endParaRPr lang="en-GB" dirty="0">
              <a:latin typeface="Aptos"/>
            </a:endParaRP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A1CD8-98AC-437B-A86E-490B4030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1586407"/>
            <a:ext cx="5328383" cy="40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2D03B-BF6F-4FB3-B3A0-714386AE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46" y="1586406"/>
            <a:ext cx="5206314" cy="40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4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4798-3E78-4048-60DD-6C5EEC92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1386"/>
            <a:ext cx="10018713" cy="846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Calibri"/>
                <a:ea typeface="Calibri"/>
                <a:cs typeface="Calibri"/>
              </a:rPr>
              <a:t>LL(1) and LR(0) Compares</a:t>
            </a:r>
            <a:endParaRPr lang="en-US" b="1" dirty="0" err="1"/>
          </a:p>
          <a:p>
            <a:endParaRPr lang="en-GB" b="1" dirty="0">
              <a:latin typeface="Aptos"/>
            </a:endParaRPr>
          </a:p>
          <a:p>
            <a:endParaRPr lang="en-GB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1411E-3B85-5929-5686-2EC43DC2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6774"/>
            <a:ext cx="10018713" cy="4504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ptos"/>
                <a:ea typeface="+mn-lt"/>
                <a:cs typeface="+mn-lt"/>
              </a:rPr>
              <a:t>LL(1) Parser:</a:t>
            </a:r>
          </a:p>
          <a:p>
            <a:r>
              <a:rPr lang="en-GB" sz="1800" dirty="0">
                <a:latin typeface="Aptos"/>
              </a:rPr>
              <a:t>First L of LL is for left to right and second L is for leftmost derivation.</a:t>
            </a:r>
          </a:p>
          <a:p>
            <a:pPr>
              <a:buClr>
                <a:srgbClr val="1287C3"/>
              </a:buClr>
            </a:pPr>
            <a:r>
              <a:rPr lang="en-GB" sz="1800" dirty="0">
                <a:latin typeface="Aptos"/>
              </a:rPr>
              <a:t>It follows the left most derivation.</a:t>
            </a:r>
          </a:p>
          <a:p>
            <a:pPr>
              <a:buClr>
                <a:srgbClr val="1287C3"/>
              </a:buClr>
            </a:pPr>
            <a:r>
              <a:rPr lang="en-GB" sz="1800" dirty="0">
                <a:latin typeface="Aptos"/>
                <a:ea typeface="+mn-lt"/>
                <a:cs typeface="+mn-lt"/>
              </a:rPr>
              <a:t>Using LL parser tree is constructed in top down manner.    </a:t>
            </a:r>
            <a:endParaRPr lang="en-GB" sz="1800" dirty="0">
              <a:latin typeface="Aptos"/>
            </a:endParaRPr>
          </a:p>
          <a:p>
            <a:pPr>
              <a:buClr>
                <a:srgbClr val="1287C3"/>
              </a:buClr>
            </a:pPr>
            <a:r>
              <a:rPr lang="en-GB" sz="1800" dirty="0">
                <a:ea typeface="+mn-lt"/>
                <a:cs typeface="+mn-lt"/>
              </a:rPr>
              <a:t>In LL parser, non-terminals are expanded.    </a:t>
            </a:r>
            <a:endParaRPr lang="en-GB" sz="1800" dirty="0">
              <a:latin typeface="Aptos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GB" sz="1800" b="1" dirty="0">
                <a:latin typeface="Aptos"/>
              </a:rPr>
              <a:t>LR(0) Parser:</a:t>
            </a:r>
          </a:p>
          <a:p>
            <a:pPr>
              <a:spcBef>
                <a:spcPts val="20"/>
              </a:spcBef>
              <a:buClr>
                <a:srgbClr val="1287C3"/>
              </a:buClr>
            </a:pPr>
            <a:r>
              <a:rPr lang="en-GB" sz="1800" dirty="0">
                <a:latin typeface="Aptos"/>
              </a:rPr>
              <a:t>L of LR is for left to right and R is for rightmost derivation.</a:t>
            </a:r>
          </a:p>
          <a:p>
            <a:pPr>
              <a:spcBef>
                <a:spcPts val="20"/>
              </a:spcBef>
              <a:buClr>
                <a:srgbClr val="1287C3"/>
              </a:buClr>
            </a:pPr>
            <a:r>
              <a:rPr lang="en-GB" sz="1800" dirty="0">
                <a:latin typeface="Aptos"/>
              </a:rPr>
              <a:t>It follows reverse of right most derivation.</a:t>
            </a:r>
            <a:endParaRPr lang="en-GB" dirty="0"/>
          </a:p>
          <a:p>
            <a:pPr>
              <a:spcBef>
                <a:spcPts val="20"/>
              </a:spcBef>
              <a:buClr>
                <a:srgbClr val="1287C3"/>
              </a:buClr>
            </a:pPr>
            <a:r>
              <a:rPr lang="en-GB" sz="1800" dirty="0">
                <a:latin typeface="Aptos"/>
              </a:rPr>
              <a:t>Parser tree is constructed in bottom up manner.</a:t>
            </a:r>
            <a:endParaRPr lang="en-GB" dirty="0"/>
          </a:p>
          <a:p>
            <a:pPr>
              <a:buClr>
                <a:srgbClr val="1287C3"/>
              </a:buClr>
            </a:pPr>
            <a:r>
              <a:rPr lang="en-GB" sz="1800" dirty="0">
                <a:latin typeface="Aptos"/>
              </a:rPr>
              <a:t>In LR parser, terminals are compressed.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017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544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Century Gothic</vt:lpstr>
      <vt:lpstr>Corbel</vt:lpstr>
      <vt:lpstr>Parallax</vt:lpstr>
      <vt:lpstr>PowerPoint Presentation</vt:lpstr>
      <vt:lpstr>Table of Contents</vt:lpstr>
      <vt:lpstr>First and Follow</vt:lpstr>
      <vt:lpstr>Rules for First Set</vt:lpstr>
      <vt:lpstr>Rules for Follow Set</vt:lpstr>
      <vt:lpstr>Example for First and Follow</vt:lpstr>
      <vt:lpstr>LL(1) Parsing Table</vt:lpstr>
      <vt:lpstr>Lr(0) Parsing </vt:lpstr>
      <vt:lpstr>LL(1) and LR(0) Compares 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DCL</dc:creator>
  <cp:lastModifiedBy>DCL</cp:lastModifiedBy>
  <cp:revision>569</cp:revision>
  <dcterms:created xsi:type="dcterms:W3CDTF">2024-11-27T07:34:01Z</dcterms:created>
  <dcterms:modified xsi:type="dcterms:W3CDTF">2024-12-18T08:06:58Z</dcterms:modified>
</cp:coreProperties>
</file>