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ryptovandals.com" TargetMode="External"/><Relationship Id="rId3" Type="http://schemas.openxmlformats.org/officeDocument/2006/relationships/hyperlink" Target="https://twitter.com/cryptovandals" TargetMode="External"/><Relationship Id="rId4" Type="http://schemas.openxmlformats.org/officeDocument/2006/relationships/hyperlink" Target="https://docs.google.com/presentation/d/1chZMI_m_qRZDYNlmE3ic9zPSA3U_md0vNbWYdlkBBJg/edit?usp=shar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ryptovandals" TargetMode="External"/><Relationship Id="rId3" Type="http://schemas.openxmlformats.org/officeDocument/2006/relationships/hyperlink" Target="https://www.cryptovandals.com" TargetMode="External"/><Relationship Id="rId4" Type="http://schemas.openxmlformats.org/officeDocument/2006/relationships/hyperlink" Target="https://github.com/cryptovandals/contracts/blob/main/MANIFESTO.md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ryptovandals.com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ryptovandals/contracts/blob/main/MANIFESTO.md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rtnews.com/art-news/market/mak-vienna-becomes-first-museum-to-acquire-art-using-bitcoin-a-harm-van-den-dorpel-3995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jonty/status/1372165292751732740" TargetMode="External"/><Relationship Id="rId3" Type="http://schemas.openxmlformats.org/officeDocument/2006/relationships/hyperlink" Target="https://twitter.com/andrew___myname/status/1372182283965321221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neitherconfirm/status/1369285946198396928" TargetMode="External"/><Relationship Id="rId3" Type="http://schemas.openxmlformats.org/officeDocument/2006/relationships/hyperlink" Target="https://milkshop.ca/products/socks-and-sandals-greeting-card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We are Greg and Alberto.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We’ve been working together on art-on-blockchain since 2015.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Our project is called CryptoVandals.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www.cryptovandals.com</a:t>
            </a:r>
            <a:r>
              <a:rPr lang="en-GB">
                <a:solidFill>
                  <a:schemeClr val="dk1"/>
                </a:solidFill>
              </a:rPr>
              <a:t> </a:t>
            </a:r>
            <a:br>
              <a:rPr lang="en-GB">
                <a:solidFill>
                  <a:schemeClr val="dk1"/>
                </a:solidFill>
              </a:rPr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https://twitter.com/cryptovandals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Current version of this presentation is here: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https://docs.google.com/presentation/d/1chZMI_m_qRZDYNlmE3ic9zPSA3U_md0vNbWYdlkBBJg/edit?usp=sharing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d8f3b7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8d8f3b7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It’s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A smart contract</a:t>
            </a:r>
            <a:r>
              <a:rPr lang="en-GB" sz="1300">
                <a:solidFill>
                  <a:schemeClr val="dk1"/>
                </a:solidFill>
              </a:rPr>
              <a:t> 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u="sng">
                <a:solidFill>
                  <a:srgbClr val="0F9D5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https://github.com/cryptovandals</a:t>
            </a:r>
            <a:r>
              <a:rPr lang="en-GB">
                <a:solidFill>
                  <a:schemeClr val="dk1"/>
                </a:solidFill>
              </a:rPr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A web app </a:t>
            </a:r>
            <a:br>
              <a:rPr lang="en-GB" sz="1300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https://www.cryptovandals.com</a:t>
            </a:r>
            <a:r>
              <a:rPr lang="en-GB" sz="1300"/>
              <a:t>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and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A manifesto </a:t>
            </a:r>
            <a:br>
              <a:rPr lang="en-GB" sz="1300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https://github.com/cryptovandals/contracts/blob/main/MANIFESTO.md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91caa870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91caa870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You can use CryptoVandals on any NFT you own.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Linked content is uploaded to IPFS.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Then in one transaction...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 original NFT is burned.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 liberated NFT is minted with content addressed IPFS links.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Or a vandalized NFT is minted with new content of your choice.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91caa870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91caa870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Now Alberto will do a demo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https://cryptovandals.com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Requires Metamask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to Kovan network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1caa870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1caa870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91caa870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91caa870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a lot of plans for CryptoVandals.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Integrate The Graph to display all NFTs instead of manually adding contracts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Build a full-featured </a:t>
            </a:r>
            <a:r>
              <a:rPr lang="en-GB"/>
              <a:t>web application with improved UI/UX, ideally fully decentralized.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Upload all linked files if NFT points to a JSON file, and update links in JSON file linked by liberated NFT - kind of like what Internet Archive does.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Delegate vandalization, so you can let someone else vandalize your NFT.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Enable NFT remixes, so you can combine multiple NFTs into a single NFT, preserving provenance for all of them.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Display the version history of an NFT to show changes over time.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Add Zora support, so the creators of Zora-enabled NFTs don’t lose their royalty stream when their NFT is liberated.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Add </a:t>
            </a:r>
            <a:r>
              <a:rPr lang="en-GB">
                <a:solidFill>
                  <a:schemeClr val="dk1"/>
                </a:solidFill>
              </a:rPr>
              <a:t>Arweave support.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Enable payments for long-term hosting through Filecoin or Arweave.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>
                <a:solidFill>
                  <a:schemeClr val="dk1"/>
                </a:solidFill>
              </a:rPr>
              <a:t>Upload any terms of service or contract for sale and include link in the liberated NFT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1caa870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1caa870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We are excited about the potential for NFTs.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We’re both oldschool internet people. We grew up on the weird wild web, before surveillance capitalism locked it down.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We’re excited about the potential of NFTs to break down those walled gardens and let creators be fairly compensated.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91caa870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91caa870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But </a:t>
            </a:r>
            <a:r>
              <a:rPr lang="en-GB" sz="1300"/>
              <a:t>NFT platforms are building new walled gardens that break the promises of NFTs.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our manifesto!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https://github.com/cryptovandals/contracts/blob/main/MANIFESTO.md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91caa870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91caa870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First problem—</a:t>
            </a:r>
            <a:r>
              <a:rPr lang="en-GB" sz="1300"/>
              <a:t>centralized hosting. If the server goes down, the content is lost.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both worked at ascribe.io, which was the very first art on blockchain startup. The transaction records are still on the bitcoin blockchain, but when the </a:t>
            </a:r>
            <a:r>
              <a:rPr lang="en-GB"/>
              <a:t>company</a:t>
            </a:r>
            <a:r>
              <a:rPr lang="en-GB"/>
              <a:t> pivoted they shut down ascribe and the art was lost.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 includes the first ever NFT sold to a museum, way back in April 2016, before NFT was a term.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https://www.artnews.com/art-news/market/mak-vienna-becomes-first-museum-to-acquire-art-using-bitcoin-a-harm-van-den-dorpel-3995/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91caa870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91caa870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But even if the content is stored on IPFS, a proprietary gateway can break it.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Or be pointed to different content.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https://twitter.com/jonty/status/1372165292751732740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startups fail, so even startup marketplaces with good intentions risk stranding </a:t>
            </a:r>
            <a:r>
              <a:rPr lang="en-GB"/>
              <a:t>their</a:t>
            </a:r>
            <a:r>
              <a:rPr lang="en-GB"/>
              <a:t> users’ NFTs.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even a potential “hostage situation” where someone buys the domain and requires payment to keep hosting the content.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https://twitter.com/andrew___myname/status/1372182283965321221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8d8f3b7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8d8f3b7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And if</a:t>
            </a:r>
            <a:r>
              <a:rPr lang="en-GB" sz="1300"/>
              <a:t> you can change the file or what the gateway points to, you can change the content.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“rug pull” was demonstrated by @neitherconfirm, who replaced their NFT paintings on Opensea with pictures of actual rugs… which is more a rug push, but whatever.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https://twitter.com/neitherconfirm/status/1369285946198396928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Milkshop.ca lets you buy that socks and sandals image as a greeting card. Image is used under Canadian fair dealing copyright exemptions. </a:t>
            </a:r>
            <a:r>
              <a:rPr lang="en-GB" sz="900" u="sng">
                <a:solidFill>
                  <a:schemeClr val="hlink"/>
                </a:solidFill>
                <a:hlinkClick r:id="rId3"/>
              </a:rPr>
              <a:t>https://milkshop.ca/products/socks-and-sandals-greeting-card</a:t>
            </a:r>
            <a:r>
              <a:rPr lang="en-GB" sz="900"/>
              <a:t> </a:t>
            </a: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d8f3b7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d8f3b7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 point is: a single point of failure is going to fail eventually.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single point of failure is also a point of control, which lets the platforms call the shots.</a:t>
            </a:r>
            <a:endParaRPr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1caa870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91caa87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1caa870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1caa87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CryptoVandals is a tool to liberate or vandalize the NFTs you own.</a:t>
            </a: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5040900" cy="10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Liberate your NFTs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cryptovandals.com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746" y="1403850"/>
            <a:ext cx="2268555" cy="2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CryptoVandals?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It’s three things: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A </a:t>
            </a:r>
            <a:r>
              <a:rPr b="1" lang="en-GB" sz="2200"/>
              <a:t>smart contract</a:t>
            </a:r>
            <a:r>
              <a:rPr lang="en-GB" sz="2200"/>
              <a:t> that can liberate or vandalize ERC-721 NFTs.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A </a:t>
            </a:r>
            <a:r>
              <a:rPr b="1" lang="en-GB" sz="2200"/>
              <a:t>web application</a:t>
            </a:r>
            <a:r>
              <a:rPr lang="en-GB" sz="2200"/>
              <a:t> for the smart contract.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A </a:t>
            </a:r>
            <a:r>
              <a:rPr b="1" lang="en-GB" sz="2200"/>
              <a:t>manifesto</a:t>
            </a:r>
            <a:r>
              <a:rPr lang="en-GB" sz="2200"/>
              <a:t> that guides our work.</a:t>
            </a:r>
            <a:endParaRPr sz="22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50" y="3327926"/>
            <a:ext cx="1918549" cy="18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it do?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Uploads</a:t>
            </a:r>
            <a:r>
              <a:rPr lang="en-GB" sz="2200"/>
              <a:t> the content to IPFS.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Burns</a:t>
            </a:r>
            <a:r>
              <a:rPr lang="en-GB" sz="2200"/>
              <a:t> the original </a:t>
            </a:r>
            <a:r>
              <a:rPr lang="en-GB" sz="2200"/>
              <a:t>NFT.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 single transaction </a:t>
            </a:r>
            <a:r>
              <a:rPr b="1" lang="en-GB" sz="2200"/>
              <a:t>mints</a:t>
            </a:r>
            <a:r>
              <a:rPr lang="en-GB" sz="2200"/>
              <a:t> a new NFT: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-GB" sz="2200"/>
              <a:t>Liberated NFT:</a:t>
            </a:r>
            <a:r>
              <a:rPr lang="en-GB" sz="2200"/>
              <a:t> </a:t>
            </a:r>
            <a:r>
              <a:rPr lang="en-GB" sz="2200"/>
              <a:t>Proprietary</a:t>
            </a:r>
            <a:r>
              <a:rPr lang="en-GB" sz="2200"/>
              <a:t> links and gateways replaced by </a:t>
            </a:r>
            <a:r>
              <a:rPr lang="en-GB" sz="2200"/>
              <a:t>open, accessible, </a:t>
            </a:r>
            <a:r>
              <a:rPr lang="en-GB" sz="2200"/>
              <a:t>content addressed IPFS links.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-GB" sz="2200"/>
              <a:t>Vandalized NFT:</a:t>
            </a:r>
            <a:r>
              <a:rPr lang="en-GB" sz="2200"/>
              <a:t> Original linked content replaced by linked content of your choice.</a:t>
            </a:r>
            <a:endParaRPr sz="22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276950" y="58651"/>
            <a:ext cx="1918549" cy="18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CryptoVandals in action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</a:t>
            </a:r>
            <a:r>
              <a:rPr lang="en-GB"/>
              <a:t>next?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 for CryptoVandals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02739"/>
            <a:ext cx="8520600" cy="3334800"/>
          </a:xfrm>
          <a:prstGeom prst="rect">
            <a:avLst/>
          </a:prstGeom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Integrate with The Graph to display all NFTs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Full-featured web application with improved UI/UX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Upload all content linked in JSON file, and update 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Delegate vandalization - let someone else vandalize your NFT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NFT remix - combine </a:t>
            </a:r>
            <a:r>
              <a:rPr lang="en-GB"/>
              <a:t>provenance</a:t>
            </a:r>
            <a:r>
              <a:rPr lang="en-GB"/>
              <a:t> of multiple NFTs into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 history - show the history of changes to a NFT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Zora support - Zora NFTs shouldn’t lose royalties when liberated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Arweave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Payment for hosting through Filecoin or Arweave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25450" y="1"/>
            <a:ext cx="1918549" cy="18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CryptoVandals?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7918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NFT platforms are building walled gardens. 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NFTs deserve better.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Centralized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hosting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175" y="1315850"/>
            <a:ext cx="3775650" cy="1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91" y="3553675"/>
            <a:ext cx="1928359" cy="14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Proprietary gateways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600" y="988408"/>
            <a:ext cx="4045199" cy="316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91" y="3553675"/>
            <a:ext cx="1928359" cy="14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8" y="3572725"/>
            <a:ext cx="1493937" cy="13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Rug pulls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624" y="419632"/>
            <a:ext cx="3630749" cy="43042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 rot="-300453">
            <a:off x="-707238" y="3580003"/>
            <a:ext cx="3189474" cy="104528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4"/>
                </a:solidFill>
                <a:highlight>
                  <a:srgbClr val="000000"/>
                </a:highlight>
              </a:rPr>
              <a:t>sandals</a:t>
            </a:r>
            <a:endParaRPr sz="2300">
              <a:solidFill>
                <a:schemeClr val="accent4"/>
              </a:solidFill>
              <a:highlight>
                <a:srgbClr val="000000"/>
              </a:highlight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 rot="501661">
            <a:off x="-707300" y="3254450"/>
            <a:ext cx="3189601" cy="104527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highlight>
                  <a:srgbClr val="000000"/>
                </a:highlight>
              </a:rPr>
              <a:t>crypto</a:t>
            </a:r>
            <a:endParaRPr sz="2000">
              <a:solidFill>
                <a:schemeClr val="accent3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675350" y="2999000"/>
            <a:ext cx="7433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A single point of failure is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is going to fail eventually.</a:t>
            </a:r>
            <a:endParaRPr sz="3200"/>
          </a:p>
        </p:txBody>
      </p:sp>
      <p:pic>
        <p:nvPicPr>
          <p:cNvPr descr="The Origin of the Broken Image Chain – Westies &amp; Co - Custom Jewelers"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996625"/>
            <a:ext cx="24955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CryptoVandals?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1866350"/>
            <a:ext cx="5618700" cy="27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GB"/>
              <a:t>CryptoVandals is a tool to </a:t>
            </a:r>
            <a:r>
              <a:rPr b="1" lang="en-GB"/>
              <a:t>liberate</a:t>
            </a:r>
            <a:r>
              <a:rPr lang="en-GB"/>
              <a:t> or </a:t>
            </a:r>
            <a:r>
              <a:rPr b="1" lang="en-GB"/>
              <a:t>vandalize</a:t>
            </a:r>
            <a:r>
              <a:rPr lang="en-GB"/>
              <a:t> the NFTs you 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