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5"/>
    <p:restoredTop sz="94647"/>
  </p:normalViewPr>
  <p:slideViewPr>
    <p:cSldViewPr snapToGrid="0" snapToObjects="1">
      <p:cViewPr varScale="1">
        <p:scale>
          <a:sx n="137" d="100"/>
          <a:sy n="13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9F92A-E0DF-4B47-8B08-C9C06FE82412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5083C-5AB9-6641-803F-53C28DDEBC39}">
      <dgm:prSet phldrT="[Text]"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dirty="0" smtClean="0"/>
            <a:t>Deciding Problem Dataset</a:t>
          </a:r>
          <a:endParaRPr lang="en-US" dirty="0"/>
        </a:p>
      </dgm:t>
    </dgm:pt>
    <dgm:pt modelId="{DA3D00EF-314B-5C49-88AA-169F5059098F}" type="parTrans" cxnId="{E8AB46AE-B3A4-9D43-835C-A2750DE0BE57}">
      <dgm:prSet/>
      <dgm:spPr/>
      <dgm:t>
        <a:bodyPr/>
        <a:lstStyle/>
        <a:p>
          <a:endParaRPr lang="en-US"/>
        </a:p>
      </dgm:t>
    </dgm:pt>
    <dgm:pt modelId="{E4D5DE36-7B16-D24E-97AA-EBA2077B8223}" type="sibTrans" cxnId="{E8AB46AE-B3A4-9D43-835C-A2750DE0BE57}">
      <dgm:prSet/>
      <dgm:spPr/>
      <dgm:t>
        <a:bodyPr/>
        <a:lstStyle/>
        <a:p>
          <a:endParaRPr lang="en-US"/>
        </a:p>
      </dgm:t>
    </dgm:pt>
    <dgm:pt modelId="{BE14BCCC-5C87-7642-BA57-B4E535F7948C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>
              <a:ea typeface="宋体" charset="-122"/>
            </a:rPr>
            <a:t>Process data</a:t>
          </a:r>
          <a:endParaRPr lang="en-US" dirty="0"/>
        </a:p>
      </dgm:t>
    </dgm:pt>
    <dgm:pt modelId="{779D136B-AA66-5A4C-8F05-18BBCCDBBCAF}" type="parTrans" cxnId="{96A00527-3B46-FA48-9C99-36A159B4708C}">
      <dgm:prSet/>
      <dgm:spPr/>
      <dgm:t>
        <a:bodyPr/>
        <a:lstStyle/>
        <a:p>
          <a:endParaRPr lang="en-US"/>
        </a:p>
      </dgm:t>
    </dgm:pt>
    <dgm:pt modelId="{88D7C336-3687-1C41-B0AB-2167273AFBC6}" type="sibTrans" cxnId="{96A00527-3B46-FA48-9C99-36A159B4708C}">
      <dgm:prSet/>
      <dgm:spPr/>
      <dgm:t>
        <a:bodyPr/>
        <a:lstStyle/>
        <a:p>
          <a:endParaRPr lang="en-US"/>
        </a:p>
      </dgm:t>
    </dgm:pt>
    <dgm:pt modelId="{1D6AED45-F577-EE41-B6EA-64EC0D8D0F16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>
              <a:ea typeface="宋体" charset="-122"/>
            </a:rPr>
            <a:t>Perform the data mining task</a:t>
          </a:r>
          <a:endParaRPr lang="en-US" dirty="0"/>
        </a:p>
      </dgm:t>
    </dgm:pt>
    <dgm:pt modelId="{EE4C1023-0B23-9D42-B019-9330B3DFE216}" type="parTrans" cxnId="{F55221AC-894A-F547-9AF3-C5344DA349C4}">
      <dgm:prSet/>
      <dgm:spPr/>
      <dgm:t>
        <a:bodyPr/>
        <a:lstStyle/>
        <a:p>
          <a:endParaRPr lang="en-US"/>
        </a:p>
      </dgm:t>
    </dgm:pt>
    <dgm:pt modelId="{7070A80D-59BA-0A47-ABB7-B7C6EAD11240}" type="sibTrans" cxnId="{F55221AC-894A-F547-9AF3-C5344DA349C4}">
      <dgm:prSet/>
      <dgm:spPr/>
      <dgm:t>
        <a:bodyPr/>
        <a:lstStyle/>
        <a:p>
          <a:endParaRPr lang="en-US"/>
        </a:p>
      </dgm:t>
    </dgm:pt>
    <dgm:pt modelId="{79E2D559-F05E-ED4E-8A18-C7AF451A96FC}">
      <dgm:prSet phldrT="[Text]"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dirty="0" smtClean="0">
              <a:ea typeface="宋体" charset="-122"/>
            </a:rPr>
            <a:t>Collect and analyze results</a:t>
          </a:r>
          <a:endParaRPr lang="en-US" dirty="0"/>
        </a:p>
      </dgm:t>
    </dgm:pt>
    <dgm:pt modelId="{C6F33D84-C4AB-B641-8074-A86FAB2EF10A}" type="parTrans" cxnId="{656DD225-C67D-F240-9F10-ECCABE2AC8CA}">
      <dgm:prSet/>
      <dgm:spPr/>
      <dgm:t>
        <a:bodyPr/>
        <a:lstStyle/>
        <a:p>
          <a:endParaRPr lang="en-US"/>
        </a:p>
      </dgm:t>
    </dgm:pt>
    <dgm:pt modelId="{5FBA55E2-E6EA-C14C-9B32-B1B051B66297}" type="sibTrans" cxnId="{656DD225-C67D-F240-9F10-ECCABE2AC8CA}">
      <dgm:prSet/>
      <dgm:spPr/>
      <dgm:t>
        <a:bodyPr/>
        <a:lstStyle/>
        <a:p>
          <a:endParaRPr lang="en-US"/>
        </a:p>
      </dgm:t>
    </dgm:pt>
    <dgm:pt modelId="{E96219A1-C230-7C41-AF94-3B5CA52720A6}">
      <dgm:prSet/>
      <dgm:spPr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altLang="zh-CN" smtClean="0">
              <a:ea typeface="宋体" charset="-122"/>
            </a:rPr>
            <a:t>Write a project report</a:t>
          </a:r>
          <a:endParaRPr lang="en-US" altLang="zh-CN" dirty="0">
            <a:ea typeface="宋体" charset="-122"/>
          </a:endParaRPr>
        </a:p>
      </dgm:t>
    </dgm:pt>
    <dgm:pt modelId="{083210D2-B037-5645-A0A2-96138E645715}" type="parTrans" cxnId="{5ACC1719-5C96-B643-A06C-99AC9EF67248}">
      <dgm:prSet/>
      <dgm:spPr/>
      <dgm:t>
        <a:bodyPr/>
        <a:lstStyle/>
        <a:p>
          <a:endParaRPr lang="en-US"/>
        </a:p>
      </dgm:t>
    </dgm:pt>
    <dgm:pt modelId="{24FFDB8E-9111-854E-BA72-A1FCAE1ED9D7}" type="sibTrans" cxnId="{5ACC1719-5C96-B643-A06C-99AC9EF67248}">
      <dgm:prSet/>
      <dgm:spPr/>
      <dgm:t>
        <a:bodyPr/>
        <a:lstStyle/>
        <a:p>
          <a:endParaRPr lang="en-US"/>
        </a:p>
      </dgm:t>
    </dgm:pt>
    <dgm:pt modelId="{2F3FC7ED-9854-DF41-A484-9AA08D03D6F7}" type="pres">
      <dgm:prSet presAssocID="{6779F92A-E0DF-4B47-8B08-C9C06FE8241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C369BC0-373D-5044-90CD-3FD01F68EF09}" type="pres">
      <dgm:prSet presAssocID="{6779F92A-E0DF-4B47-8B08-C9C06FE82412}" presName="Name1" presStyleCnt="0"/>
      <dgm:spPr/>
    </dgm:pt>
    <dgm:pt modelId="{2893E833-B80E-EF4A-B2B6-2C16E0CB6541}" type="pres">
      <dgm:prSet presAssocID="{6779F92A-E0DF-4B47-8B08-C9C06FE82412}" presName="cycle" presStyleCnt="0"/>
      <dgm:spPr/>
    </dgm:pt>
    <dgm:pt modelId="{24B134A7-295B-1344-BDEE-A21A2DCC4BC2}" type="pres">
      <dgm:prSet presAssocID="{6779F92A-E0DF-4B47-8B08-C9C06FE82412}" presName="srcNode" presStyleLbl="node1" presStyleIdx="0" presStyleCnt="5"/>
      <dgm:spPr/>
    </dgm:pt>
    <dgm:pt modelId="{A191C26B-652E-AA4F-BC13-A272D9B1287F}" type="pres">
      <dgm:prSet presAssocID="{6779F92A-E0DF-4B47-8B08-C9C06FE82412}" presName="conn" presStyleLbl="parChTrans1D2" presStyleIdx="0" presStyleCnt="1"/>
      <dgm:spPr/>
      <dgm:t>
        <a:bodyPr/>
        <a:lstStyle/>
        <a:p>
          <a:endParaRPr lang="en-US"/>
        </a:p>
      </dgm:t>
    </dgm:pt>
    <dgm:pt modelId="{230698FD-D5A0-4E4A-B0BD-5BEAD56425EF}" type="pres">
      <dgm:prSet presAssocID="{6779F92A-E0DF-4B47-8B08-C9C06FE82412}" presName="extraNode" presStyleLbl="node1" presStyleIdx="0" presStyleCnt="5"/>
      <dgm:spPr/>
    </dgm:pt>
    <dgm:pt modelId="{D131299B-9FEC-5843-BDA0-FE72D3D7E08E}" type="pres">
      <dgm:prSet presAssocID="{6779F92A-E0DF-4B47-8B08-C9C06FE82412}" presName="dstNode" presStyleLbl="node1" presStyleIdx="0" presStyleCnt="5"/>
      <dgm:spPr/>
    </dgm:pt>
    <dgm:pt modelId="{44F571C1-1A43-614E-9BEE-8EEE966B5F90}" type="pres">
      <dgm:prSet presAssocID="{FD55083C-5AB9-6641-803F-53C28DDEBC39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F163A-9678-E548-9456-6EA01A24B75D}" type="pres">
      <dgm:prSet presAssocID="{FD55083C-5AB9-6641-803F-53C28DDEBC39}" presName="accent_1" presStyleCnt="0"/>
      <dgm:spPr/>
    </dgm:pt>
    <dgm:pt modelId="{9C68C29C-1A8F-3143-92BF-E63179647ED5}" type="pres">
      <dgm:prSet presAssocID="{FD55083C-5AB9-6641-803F-53C28DDEBC39}" presName="accentRepeatNode" presStyleLbl="solidFgAcc1" presStyleIdx="0" presStyleCnt="5"/>
      <dgm:spPr/>
    </dgm:pt>
    <dgm:pt modelId="{6E357E9D-B5CA-8347-B51F-70BA9F2749EF}" type="pres">
      <dgm:prSet presAssocID="{BE14BCCC-5C87-7642-BA57-B4E535F7948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5B01A8-E187-3245-9449-384DE8405730}" type="pres">
      <dgm:prSet presAssocID="{BE14BCCC-5C87-7642-BA57-B4E535F7948C}" presName="accent_2" presStyleCnt="0"/>
      <dgm:spPr/>
    </dgm:pt>
    <dgm:pt modelId="{D8A5361D-36CF-F643-93C1-C833714CEAEE}" type="pres">
      <dgm:prSet presAssocID="{BE14BCCC-5C87-7642-BA57-B4E535F7948C}" presName="accentRepeatNode" presStyleLbl="solidFgAcc1" presStyleIdx="1" presStyleCnt="5"/>
      <dgm:spPr/>
    </dgm:pt>
    <dgm:pt modelId="{E63D18D3-2047-454B-A78C-DD212417A4A1}" type="pres">
      <dgm:prSet presAssocID="{1D6AED45-F577-EE41-B6EA-64EC0D8D0F1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BE06B-A960-C84C-BEE7-4F1776971904}" type="pres">
      <dgm:prSet presAssocID="{1D6AED45-F577-EE41-B6EA-64EC0D8D0F16}" presName="accent_3" presStyleCnt="0"/>
      <dgm:spPr/>
    </dgm:pt>
    <dgm:pt modelId="{7837EACC-89D6-7F48-B432-B1C2B731CA9D}" type="pres">
      <dgm:prSet presAssocID="{1D6AED45-F577-EE41-B6EA-64EC0D8D0F16}" presName="accentRepeatNode" presStyleLbl="solidFgAcc1" presStyleIdx="2" presStyleCnt="5"/>
      <dgm:spPr/>
    </dgm:pt>
    <dgm:pt modelId="{EFFDAA63-800B-CA42-800E-7952F66B20C4}" type="pres">
      <dgm:prSet presAssocID="{79E2D559-F05E-ED4E-8A18-C7AF451A96FC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38A32-4B97-7640-B9D8-D699D6BAB995}" type="pres">
      <dgm:prSet presAssocID="{79E2D559-F05E-ED4E-8A18-C7AF451A96FC}" presName="accent_4" presStyleCnt="0"/>
      <dgm:spPr/>
    </dgm:pt>
    <dgm:pt modelId="{CD304658-5532-5945-B1C7-C6F0EE642ED4}" type="pres">
      <dgm:prSet presAssocID="{79E2D559-F05E-ED4E-8A18-C7AF451A96FC}" presName="accentRepeatNode" presStyleLbl="solidFgAcc1" presStyleIdx="3" presStyleCnt="5"/>
      <dgm:spPr/>
    </dgm:pt>
    <dgm:pt modelId="{81D53891-5089-9E40-B702-2EF1A7B37869}" type="pres">
      <dgm:prSet presAssocID="{E96219A1-C230-7C41-AF94-3B5CA52720A6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7913B-7D15-8A4F-BDFD-2520B3614BB6}" type="pres">
      <dgm:prSet presAssocID="{E96219A1-C230-7C41-AF94-3B5CA52720A6}" presName="accent_5" presStyleCnt="0"/>
      <dgm:spPr/>
    </dgm:pt>
    <dgm:pt modelId="{1052C688-6D8D-A74A-93CB-F9184916F777}" type="pres">
      <dgm:prSet presAssocID="{E96219A1-C230-7C41-AF94-3B5CA52720A6}" presName="accentRepeatNode" presStyleLbl="solidFgAcc1" presStyleIdx="4" presStyleCnt="5"/>
      <dgm:spPr/>
    </dgm:pt>
  </dgm:ptLst>
  <dgm:cxnLst>
    <dgm:cxn modelId="{5C56387E-8F0F-0541-BE5C-0928F21D4739}" type="presOf" srcId="{BE14BCCC-5C87-7642-BA57-B4E535F7948C}" destId="{6E357E9D-B5CA-8347-B51F-70BA9F2749EF}" srcOrd="0" destOrd="0" presId="urn:microsoft.com/office/officeart/2008/layout/VerticalCurvedList"/>
    <dgm:cxn modelId="{7311CBF5-1A7F-974F-8427-196F2BCD8AA4}" type="presOf" srcId="{E96219A1-C230-7C41-AF94-3B5CA52720A6}" destId="{81D53891-5089-9E40-B702-2EF1A7B37869}" srcOrd="0" destOrd="0" presId="urn:microsoft.com/office/officeart/2008/layout/VerticalCurvedList"/>
    <dgm:cxn modelId="{656DD225-C67D-F240-9F10-ECCABE2AC8CA}" srcId="{6779F92A-E0DF-4B47-8B08-C9C06FE82412}" destId="{79E2D559-F05E-ED4E-8A18-C7AF451A96FC}" srcOrd="3" destOrd="0" parTransId="{C6F33D84-C4AB-B641-8074-A86FAB2EF10A}" sibTransId="{5FBA55E2-E6EA-C14C-9B32-B1B051B66297}"/>
    <dgm:cxn modelId="{F1C86088-9E98-9B4D-A668-FF4BCB8C4E46}" type="presOf" srcId="{79E2D559-F05E-ED4E-8A18-C7AF451A96FC}" destId="{EFFDAA63-800B-CA42-800E-7952F66B20C4}" srcOrd="0" destOrd="0" presId="urn:microsoft.com/office/officeart/2008/layout/VerticalCurvedList"/>
    <dgm:cxn modelId="{667943E5-454F-194C-95A0-38223094A021}" type="presOf" srcId="{FD55083C-5AB9-6641-803F-53C28DDEBC39}" destId="{44F571C1-1A43-614E-9BEE-8EEE966B5F90}" srcOrd="0" destOrd="0" presId="urn:microsoft.com/office/officeart/2008/layout/VerticalCurvedList"/>
    <dgm:cxn modelId="{F55221AC-894A-F547-9AF3-C5344DA349C4}" srcId="{6779F92A-E0DF-4B47-8B08-C9C06FE82412}" destId="{1D6AED45-F577-EE41-B6EA-64EC0D8D0F16}" srcOrd="2" destOrd="0" parTransId="{EE4C1023-0B23-9D42-B019-9330B3DFE216}" sibTransId="{7070A80D-59BA-0A47-ABB7-B7C6EAD11240}"/>
    <dgm:cxn modelId="{E8AB46AE-B3A4-9D43-835C-A2750DE0BE57}" srcId="{6779F92A-E0DF-4B47-8B08-C9C06FE82412}" destId="{FD55083C-5AB9-6641-803F-53C28DDEBC39}" srcOrd="0" destOrd="0" parTransId="{DA3D00EF-314B-5C49-88AA-169F5059098F}" sibTransId="{E4D5DE36-7B16-D24E-97AA-EBA2077B8223}"/>
    <dgm:cxn modelId="{96A00527-3B46-FA48-9C99-36A159B4708C}" srcId="{6779F92A-E0DF-4B47-8B08-C9C06FE82412}" destId="{BE14BCCC-5C87-7642-BA57-B4E535F7948C}" srcOrd="1" destOrd="0" parTransId="{779D136B-AA66-5A4C-8F05-18BBCCDBBCAF}" sibTransId="{88D7C336-3687-1C41-B0AB-2167273AFBC6}"/>
    <dgm:cxn modelId="{2C3DFC28-7FA8-C649-9F91-39326BCE4102}" type="presOf" srcId="{E4D5DE36-7B16-D24E-97AA-EBA2077B8223}" destId="{A191C26B-652E-AA4F-BC13-A272D9B1287F}" srcOrd="0" destOrd="0" presId="urn:microsoft.com/office/officeart/2008/layout/VerticalCurvedList"/>
    <dgm:cxn modelId="{5ACC1719-5C96-B643-A06C-99AC9EF67248}" srcId="{6779F92A-E0DF-4B47-8B08-C9C06FE82412}" destId="{E96219A1-C230-7C41-AF94-3B5CA52720A6}" srcOrd="4" destOrd="0" parTransId="{083210D2-B037-5645-A0A2-96138E645715}" sibTransId="{24FFDB8E-9111-854E-BA72-A1FCAE1ED9D7}"/>
    <dgm:cxn modelId="{5BDA9FD3-F308-3240-B1A4-333CCC29643B}" type="presOf" srcId="{1D6AED45-F577-EE41-B6EA-64EC0D8D0F16}" destId="{E63D18D3-2047-454B-A78C-DD212417A4A1}" srcOrd="0" destOrd="0" presId="urn:microsoft.com/office/officeart/2008/layout/VerticalCurvedList"/>
    <dgm:cxn modelId="{CC89040C-8BED-8149-B3CD-EE1109B060BE}" type="presOf" srcId="{6779F92A-E0DF-4B47-8B08-C9C06FE82412}" destId="{2F3FC7ED-9854-DF41-A484-9AA08D03D6F7}" srcOrd="0" destOrd="0" presId="urn:microsoft.com/office/officeart/2008/layout/VerticalCurvedList"/>
    <dgm:cxn modelId="{A633664B-9036-844D-A4B3-443C767E7ED7}" type="presParOf" srcId="{2F3FC7ED-9854-DF41-A484-9AA08D03D6F7}" destId="{4C369BC0-373D-5044-90CD-3FD01F68EF09}" srcOrd="0" destOrd="0" presId="urn:microsoft.com/office/officeart/2008/layout/VerticalCurvedList"/>
    <dgm:cxn modelId="{857ED8BF-CDA8-FE4D-B700-908F7D25B372}" type="presParOf" srcId="{4C369BC0-373D-5044-90CD-3FD01F68EF09}" destId="{2893E833-B80E-EF4A-B2B6-2C16E0CB6541}" srcOrd="0" destOrd="0" presId="urn:microsoft.com/office/officeart/2008/layout/VerticalCurvedList"/>
    <dgm:cxn modelId="{EC830FD9-E38D-254C-AA18-C03451FDA0F1}" type="presParOf" srcId="{2893E833-B80E-EF4A-B2B6-2C16E0CB6541}" destId="{24B134A7-295B-1344-BDEE-A21A2DCC4BC2}" srcOrd="0" destOrd="0" presId="urn:microsoft.com/office/officeart/2008/layout/VerticalCurvedList"/>
    <dgm:cxn modelId="{5250E7A4-BA1F-474D-A386-5DDFB3055F36}" type="presParOf" srcId="{2893E833-B80E-EF4A-B2B6-2C16E0CB6541}" destId="{A191C26B-652E-AA4F-BC13-A272D9B1287F}" srcOrd="1" destOrd="0" presId="urn:microsoft.com/office/officeart/2008/layout/VerticalCurvedList"/>
    <dgm:cxn modelId="{B612D3A2-4E20-1A43-BC7E-6E1064FE8396}" type="presParOf" srcId="{2893E833-B80E-EF4A-B2B6-2C16E0CB6541}" destId="{230698FD-D5A0-4E4A-B0BD-5BEAD56425EF}" srcOrd="2" destOrd="0" presId="urn:microsoft.com/office/officeart/2008/layout/VerticalCurvedList"/>
    <dgm:cxn modelId="{8AB324C0-FA80-1B47-BBE5-D60ECC70EE66}" type="presParOf" srcId="{2893E833-B80E-EF4A-B2B6-2C16E0CB6541}" destId="{D131299B-9FEC-5843-BDA0-FE72D3D7E08E}" srcOrd="3" destOrd="0" presId="urn:microsoft.com/office/officeart/2008/layout/VerticalCurvedList"/>
    <dgm:cxn modelId="{AF5A0A3B-2D8D-144E-8AF7-9172A07C9EAC}" type="presParOf" srcId="{4C369BC0-373D-5044-90CD-3FD01F68EF09}" destId="{44F571C1-1A43-614E-9BEE-8EEE966B5F90}" srcOrd="1" destOrd="0" presId="urn:microsoft.com/office/officeart/2008/layout/VerticalCurvedList"/>
    <dgm:cxn modelId="{25D5A205-DCC1-C14F-8E9E-72A0EFE5067B}" type="presParOf" srcId="{4C369BC0-373D-5044-90CD-3FD01F68EF09}" destId="{478F163A-9678-E548-9456-6EA01A24B75D}" srcOrd="2" destOrd="0" presId="urn:microsoft.com/office/officeart/2008/layout/VerticalCurvedList"/>
    <dgm:cxn modelId="{009CA4DB-DEFF-2649-BA58-D4637DC09107}" type="presParOf" srcId="{478F163A-9678-E548-9456-6EA01A24B75D}" destId="{9C68C29C-1A8F-3143-92BF-E63179647ED5}" srcOrd="0" destOrd="0" presId="urn:microsoft.com/office/officeart/2008/layout/VerticalCurvedList"/>
    <dgm:cxn modelId="{79DF2FAF-9E3B-F846-B362-3929988F891D}" type="presParOf" srcId="{4C369BC0-373D-5044-90CD-3FD01F68EF09}" destId="{6E357E9D-B5CA-8347-B51F-70BA9F2749EF}" srcOrd="3" destOrd="0" presId="urn:microsoft.com/office/officeart/2008/layout/VerticalCurvedList"/>
    <dgm:cxn modelId="{2D47E0E7-5907-CE46-BBA4-932717052385}" type="presParOf" srcId="{4C369BC0-373D-5044-90CD-3FD01F68EF09}" destId="{D45B01A8-E187-3245-9449-384DE8405730}" srcOrd="4" destOrd="0" presId="urn:microsoft.com/office/officeart/2008/layout/VerticalCurvedList"/>
    <dgm:cxn modelId="{49EAA57B-D617-D948-8AF7-589C24BF0D01}" type="presParOf" srcId="{D45B01A8-E187-3245-9449-384DE8405730}" destId="{D8A5361D-36CF-F643-93C1-C833714CEAEE}" srcOrd="0" destOrd="0" presId="urn:microsoft.com/office/officeart/2008/layout/VerticalCurvedList"/>
    <dgm:cxn modelId="{E1AAD803-C1EA-FB4E-A7CC-CE8806CBF2B5}" type="presParOf" srcId="{4C369BC0-373D-5044-90CD-3FD01F68EF09}" destId="{E63D18D3-2047-454B-A78C-DD212417A4A1}" srcOrd="5" destOrd="0" presId="urn:microsoft.com/office/officeart/2008/layout/VerticalCurvedList"/>
    <dgm:cxn modelId="{9E5B7704-6A14-3E42-AA0D-8D034309211C}" type="presParOf" srcId="{4C369BC0-373D-5044-90CD-3FD01F68EF09}" destId="{DEBBE06B-A960-C84C-BEE7-4F1776971904}" srcOrd="6" destOrd="0" presId="urn:microsoft.com/office/officeart/2008/layout/VerticalCurvedList"/>
    <dgm:cxn modelId="{EB67A513-6719-7843-B776-3CBE8A453586}" type="presParOf" srcId="{DEBBE06B-A960-C84C-BEE7-4F1776971904}" destId="{7837EACC-89D6-7F48-B432-B1C2B731CA9D}" srcOrd="0" destOrd="0" presId="urn:microsoft.com/office/officeart/2008/layout/VerticalCurvedList"/>
    <dgm:cxn modelId="{F0ECC259-C741-2C4D-AF5D-4C8FDB52B6C9}" type="presParOf" srcId="{4C369BC0-373D-5044-90CD-3FD01F68EF09}" destId="{EFFDAA63-800B-CA42-800E-7952F66B20C4}" srcOrd="7" destOrd="0" presId="urn:microsoft.com/office/officeart/2008/layout/VerticalCurvedList"/>
    <dgm:cxn modelId="{177E1BB2-6DC8-B144-8024-3DE89483166C}" type="presParOf" srcId="{4C369BC0-373D-5044-90CD-3FD01F68EF09}" destId="{0CC38A32-4B97-7640-B9D8-D699D6BAB995}" srcOrd="8" destOrd="0" presId="urn:microsoft.com/office/officeart/2008/layout/VerticalCurvedList"/>
    <dgm:cxn modelId="{0E285221-EF34-6847-9FA8-2D3C8DBCB030}" type="presParOf" srcId="{0CC38A32-4B97-7640-B9D8-D699D6BAB995}" destId="{CD304658-5532-5945-B1C7-C6F0EE642ED4}" srcOrd="0" destOrd="0" presId="urn:microsoft.com/office/officeart/2008/layout/VerticalCurvedList"/>
    <dgm:cxn modelId="{35FDB2DA-ACCD-DB42-B6F0-414C90B85170}" type="presParOf" srcId="{4C369BC0-373D-5044-90CD-3FD01F68EF09}" destId="{81D53891-5089-9E40-B702-2EF1A7B37869}" srcOrd="9" destOrd="0" presId="urn:microsoft.com/office/officeart/2008/layout/VerticalCurvedList"/>
    <dgm:cxn modelId="{4F48AB22-ED96-2A4C-8737-C886E777E9DC}" type="presParOf" srcId="{4C369BC0-373D-5044-90CD-3FD01F68EF09}" destId="{2E17913B-7D15-8A4F-BDFD-2520B3614BB6}" srcOrd="10" destOrd="0" presId="urn:microsoft.com/office/officeart/2008/layout/VerticalCurvedList"/>
    <dgm:cxn modelId="{BCEE372C-45F6-804D-9835-89C51F3A3318}" type="presParOf" srcId="{2E17913B-7D15-8A4F-BDFD-2520B3614BB6}" destId="{1052C688-6D8D-A74A-93CB-F9184916F7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1C26B-652E-AA4F-BC13-A272D9B1287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71C1-1A43-614E-9BEE-8EEE966B5F90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Deciding Problem Dataset</a:t>
          </a:r>
          <a:endParaRPr lang="en-US" sz="3600" kern="1200" dirty="0"/>
        </a:p>
      </dsp:txBody>
      <dsp:txXfrm>
        <a:off x="509717" y="338558"/>
        <a:ext cx="7541700" cy="677550"/>
      </dsp:txXfrm>
    </dsp:sp>
    <dsp:sp modelId="{9C68C29C-1A8F-3143-92BF-E63179647ED5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57E9D-B5CA-8347-B51F-70BA9F2749EF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ea typeface="宋体" charset="-122"/>
            </a:rPr>
            <a:t>Process data</a:t>
          </a:r>
          <a:endParaRPr lang="en-US" sz="3600" kern="1200" dirty="0"/>
        </a:p>
      </dsp:txBody>
      <dsp:txXfrm>
        <a:off x="995230" y="1354558"/>
        <a:ext cx="7056187" cy="677550"/>
      </dsp:txXfrm>
    </dsp:sp>
    <dsp:sp modelId="{D8A5361D-36CF-F643-93C1-C833714CEAE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D18D3-2047-454B-A78C-DD212417A4A1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ea typeface="宋体" charset="-122"/>
            </a:rPr>
            <a:t>Perform the data mining task</a:t>
          </a:r>
          <a:endParaRPr lang="en-US" sz="3600" kern="1200" dirty="0"/>
        </a:p>
      </dsp:txBody>
      <dsp:txXfrm>
        <a:off x="1144243" y="2370558"/>
        <a:ext cx="6907174" cy="677550"/>
      </dsp:txXfrm>
    </dsp:sp>
    <dsp:sp modelId="{7837EACC-89D6-7F48-B432-B1C2B731CA9D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DAA63-800B-CA42-800E-7952F66B20C4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>
              <a:ea typeface="宋体" charset="-122"/>
            </a:rPr>
            <a:t>Collect and analyze results</a:t>
          </a:r>
          <a:endParaRPr lang="en-US" sz="3600" kern="1200" dirty="0"/>
        </a:p>
      </dsp:txBody>
      <dsp:txXfrm>
        <a:off x="995230" y="3386558"/>
        <a:ext cx="7056187" cy="677550"/>
      </dsp:txXfrm>
    </dsp:sp>
    <dsp:sp modelId="{CD304658-5532-5945-B1C7-C6F0EE642ED4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53891-5089-9E40-B702-2EF1A7B37869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gradFill flip="none" rotWithShape="0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smtClean="0">
              <a:ea typeface="宋体" charset="-122"/>
            </a:rPr>
            <a:t>Write a project report</a:t>
          </a:r>
          <a:endParaRPr lang="en-US" altLang="zh-CN" sz="3600" kern="1200" dirty="0">
            <a:ea typeface="宋体" charset="-122"/>
          </a:endParaRPr>
        </a:p>
      </dsp:txBody>
      <dsp:txXfrm>
        <a:off x="509717" y="4402558"/>
        <a:ext cx="7541700" cy="677550"/>
      </dsp:txXfrm>
    </dsp:sp>
    <dsp:sp modelId="{1052C688-6D8D-A74A-93CB-F9184916F777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9D436-62F2-5544-A218-11A6137522D9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971F-739D-464B-ADB9-A96656B12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BD2B-A4CE-B44E-8F0C-CBDC4D065C8E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6BF555-BACF-814E-8A4B-D41B06056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4844" r="-1" b="5986"/>
          <a:stretch/>
        </p:blipFill>
        <p:spPr bwMode="auto">
          <a:xfrm>
            <a:off x="5123543" y="-1"/>
            <a:ext cx="7065281" cy="6858001"/>
          </a:xfrm>
          <a:custGeom>
            <a:avLst/>
            <a:gdLst>
              <a:gd name="connsiteX0" fmla="*/ 379987 w 7065281"/>
              <a:gd name="connsiteY0" fmla="*/ 0 h 6858001"/>
              <a:gd name="connsiteX1" fmla="*/ 7065281 w 7065281"/>
              <a:gd name="connsiteY1" fmla="*/ 0 h 6858001"/>
              <a:gd name="connsiteX2" fmla="*/ 7065281 w 7065281"/>
              <a:gd name="connsiteY2" fmla="*/ 6858001 h 6858001"/>
              <a:gd name="connsiteX3" fmla="*/ 27809 w 7065281"/>
              <a:gd name="connsiteY3" fmla="*/ 6858001 h 6858001"/>
              <a:gd name="connsiteX4" fmla="*/ 1803228 w 7065281"/>
              <a:gd name="connsiteY4" fmla="*/ 4521201 h 6858001"/>
              <a:gd name="connsiteX5" fmla="*/ 0 w 7065281"/>
              <a:gd name="connsiteY5" fmla="*/ 0 h 6858001"/>
              <a:gd name="connsiteX6" fmla="*/ 379987 w 7065281"/>
              <a:gd name="connsiteY6" fmla="*/ 0 h 6858001"/>
              <a:gd name="connsiteX7" fmla="*/ 0 w 7065281"/>
              <a:gd name="connsiteY7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A57C1A16-B8AB-4D99-A195-A38F556A64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="" xmlns:a16="http://schemas.microsoft.com/office/drawing/2014/main" id="{F8A9B20B-D1DD-4573-B5EC-55802951923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23">
            <a:extLst>
              <a:ext uri="{FF2B5EF4-FFF2-40B4-BE49-F238E27FC236}">
                <a16:creationId xmlns="" xmlns:a16="http://schemas.microsoft.com/office/drawing/2014/main" id="{66D61E08-70C3-48D8-BEA0-787111DC3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1" name="Rectangle 25">
            <a:extLst>
              <a:ext uri="{FF2B5EF4-FFF2-40B4-BE49-F238E27FC236}">
                <a16:creationId xmlns="" xmlns:a16="http://schemas.microsoft.com/office/drawing/2014/main" id="{FC55298F-0AE5-478E-AD2B-03C2614C58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3" name="Isosceles Triangle 24">
            <a:extLst>
              <a:ext uri="{FF2B5EF4-FFF2-40B4-BE49-F238E27FC236}">
                <a16:creationId xmlns="" xmlns:a16="http://schemas.microsoft.com/office/drawing/2014/main" id="{C180E4EA-0B63-4779-A895-7E90E71088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5" name="Rectangle 27">
            <a:extLst>
              <a:ext uri="{FF2B5EF4-FFF2-40B4-BE49-F238E27FC236}">
                <a16:creationId xmlns="" xmlns:a16="http://schemas.microsoft.com/office/drawing/2014/main" id="{CEE01D9D-3DE8-4EED-B0D3-8F3C79CC767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7" name="Rectangle 28">
            <a:extLst>
              <a:ext uri="{FF2B5EF4-FFF2-40B4-BE49-F238E27FC236}">
                <a16:creationId xmlns="" xmlns:a16="http://schemas.microsoft.com/office/drawing/2014/main" id="{89AF5CE9-607F-43F4-8983-DCD6DA4051F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9" name="Rectangle 29">
            <a:extLst>
              <a:ext uri="{FF2B5EF4-FFF2-40B4-BE49-F238E27FC236}">
                <a16:creationId xmlns="" xmlns:a16="http://schemas.microsoft.com/office/drawing/2014/main" id="{6EEA2DBD-9E1E-4521-8C01-F32AD18A89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" name="Isosceles Triangle 29">
            <a:extLst>
              <a:ext uri="{FF2B5EF4-FFF2-40B4-BE49-F238E27FC236}">
                <a16:creationId xmlns="" xmlns:a16="http://schemas.microsoft.com/office/drawing/2014/main" id="{15BBD2C1-BA9B-46A9-A27A-33498B1692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/>
              <a:t>Faulty Steel Plate Error Type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en-US" sz="1600"/>
              <a:t>Sujith Rao| Sravan Dabiru| Krishna Sheth</a:t>
            </a:r>
          </a:p>
        </p:txBody>
      </p:sp>
    </p:spTree>
    <p:extLst>
      <p:ext uri="{BB962C8B-B14F-4D97-AF65-F5344CB8AC3E}">
        <p14:creationId xmlns:p14="http://schemas.microsoft.com/office/powerpoint/2010/main" val="300930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76" y="609600"/>
            <a:ext cx="9297091" cy="13208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charset="-122"/>
              </a:rPr>
              <a:t>P</a:t>
            </a:r>
            <a:r>
              <a:rPr lang="en-US" altLang="zh-CN" sz="3200" dirty="0" smtClean="0">
                <a:ea typeface="宋体" charset="-122"/>
              </a:rPr>
              <a:t>roblem Domain </a:t>
            </a:r>
            <a:r>
              <a:rPr lang="en-US" altLang="zh-CN" sz="3200" dirty="0">
                <a:ea typeface="宋体" charset="-122"/>
              </a:rPr>
              <a:t>of </a:t>
            </a:r>
            <a:r>
              <a:rPr lang="en-US" altLang="zh-CN" sz="3200" dirty="0" smtClean="0">
                <a:ea typeface="宋体" charset="-122"/>
              </a:rPr>
              <a:t>Interest </a:t>
            </a:r>
            <a:r>
              <a:rPr lang="mr-IN" altLang="zh-CN" sz="3200" dirty="0" smtClean="0">
                <a:ea typeface="宋体" charset="-122"/>
              </a:rPr>
              <a:t>–</a:t>
            </a:r>
            <a:r>
              <a:rPr lang="en-US" altLang="zh-CN" sz="3200" dirty="0" smtClean="0">
                <a:ea typeface="宋体" charset="-122"/>
              </a:rPr>
              <a:t> Enterprise Systems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64" y="2160589"/>
            <a:ext cx="8596668" cy="3880773"/>
          </a:xfrm>
        </p:spPr>
        <p:txBody>
          <a:bodyPr/>
          <a:lstStyle/>
          <a:p>
            <a:r>
              <a:rPr lang="en-US" dirty="0" smtClean="0"/>
              <a:t>To classify the type of surface defects in stainless steel plates with 6 types of </a:t>
            </a:r>
            <a:r>
              <a:rPr lang="en-US" dirty="0" smtClean="0"/>
              <a:t>defects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9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project an increase in production efficiency when fault detection process is automated</a:t>
            </a:r>
          </a:p>
          <a:p>
            <a:r>
              <a:rPr lang="en-US" dirty="0" smtClean="0"/>
              <a:t>Increase in Production efficiency =&gt;</a:t>
            </a:r>
          </a:p>
          <a:p>
            <a:pPr lvl="1"/>
            <a:r>
              <a:rPr lang="en-US" dirty="0" smtClean="0"/>
              <a:t>Decrease in Labor</a:t>
            </a:r>
          </a:p>
          <a:p>
            <a:pPr lvl="1"/>
            <a:r>
              <a:rPr lang="en-US" dirty="0" smtClean="0"/>
              <a:t>Decrease in Cost</a:t>
            </a:r>
          </a:p>
          <a:p>
            <a:pPr lvl="1"/>
            <a:endParaRPr lang="en-US" dirty="0"/>
          </a:p>
          <a:p>
            <a:r>
              <a:rPr lang="en-US" dirty="0" smtClean="0"/>
              <a:t>Therefore, increasing turn-over and profits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feasible?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dataset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Available Algorithms and tools:</a:t>
            </a:r>
          </a:p>
          <a:p>
            <a:pPr lvl="1"/>
            <a:r>
              <a:rPr lang="en-US" dirty="0" smtClean="0"/>
              <a:t>Lazy Learner - K nearest neighbor </a:t>
            </a:r>
          </a:p>
          <a:p>
            <a:pPr lvl="1"/>
            <a:r>
              <a:rPr lang="en-US" dirty="0" smtClean="0"/>
              <a:t>To Deicide - R Data Miner/ Orange/ Weka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00" y="2823069"/>
            <a:ext cx="2205942" cy="1325563"/>
          </a:xfrm>
        </p:spPr>
        <p:txBody>
          <a:bodyPr/>
          <a:lstStyle/>
          <a:p>
            <a:r>
              <a:rPr lang="en-US" smtClean="0"/>
              <a:t>Timeline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8619649"/>
              </p:ext>
            </p:extLst>
          </p:nvPr>
        </p:nvGraphicFramePr>
        <p:xfrm>
          <a:off x="3341640" y="7765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mage result for Green Tick Fo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30" y="1226917"/>
            <a:ext cx="586449" cy="4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71554" y="12974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10/08/2017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42673" y="23179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10/26/2017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2730" y="3338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11/05/2017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42673" y="43589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11/12/2017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8330" y="53049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11/19/2017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580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126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Mangal</vt:lpstr>
      <vt:lpstr>Trebuchet MS</vt:lpstr>
      <vt:lpstr>Wingdings 3</vt:lpstr>
      <vt:lpstr>宋体</vt:lpstr>
      <vt:lpstr>Arial</vt:lpstr>
      <vt:lpstr>Facet</vt:lpstr>
      <vt:lpstr>Faulty Steel Plate Error Type Detection</vt:lpstr>
      <vt:lpstr>Problem Domain of Interest – Enterprise Systems</vt:lpstr>
      <vt:lpstr>Why is it Interesting?</vt:lpstr>
      <vt:lpstr>Why is it feasible? </vt:lpstr>
      <vt:lpstr>Timeline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Sheth</dc:creator>
  <cp:lastModifiedBy>Krishna Sheth</cp:lastModifiedBy>
  <cp:revision>7</cp:revision>
  <dcterms:created xsi:type="dcterms:W3CDTF">2017-10-16T23:16:49Z</dcterms:created>
  <dcterms:modified xsi:type="dcterms:W3CDTF">2017-10-17T00:05:52Z</dcterms:modified>
</cp:coreProperties>
</file>